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5021" r:id="rId3"/>
    <p:sldId id="315" r:id="rId4"/>
    <p:sldId id="1121" r:id="rId5"/>
    <p:sldId id="1075" r:id="rId6"/>
    <p:sldId id="1076" r:id="rId7"/>
    <p:sldId id="1122" r:id="rId8"/>
    <p:sldId id="361" r:id="rId9"/>
    <p:sldId id="257" r:id="rId10"/>
    <p:sldId id="5020" r:id="rId11"/>
    <p:sldId id="5022" r:id="rId1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3" autoAdjust="0"/>
    <p:restoredTop sz="94660"/>
  </p:normalViewPr>
  <p:slideViewPr>
    <p:cSldViewPr snapToGrid="0">
      <p:cViewPr varScale="1">
        <p:scale>
          <a:sx n="96" d="100"/>
          <a:sy n="96" d="100"/>
        </p:scale>
        <p:origin x="96" y="8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4BC3BF-3CC7-4DD6-AA32-6B71533B2CBC}" type="datetimeFigureOut">
              <a:rPr lang="de-DE" smtClean="0"/>
              <a:t>05.01.2020</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05D3D6-DDA4-4352-A7FE-692A81433C1F}" type="slidenum">
              <a:rPr lang="de-DE" smtClean="0"/>
              <a:t>‹Nr.›</a:t>
            </a:fld>
            <a:endParaRPr lang="de-DE"/>
          </a:p>
        </p:txBody>
      </p:sp>
    </p:spTree>
    <p:extLst>
      <p:ext uri="{BB962C8B-B14F-4D97-AF65-F5344CB8AC3E}">
        <p14:creationId xmlns:p14="http://schemas.microsoft.com/office/powerpoint/2010/main" val="39202030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0923689-533C-4088-BC5E-3111289152A2}"/>
              </a:ext>
            </a:extLst>
          </p:cNvPr>
          <p:cNvSpPr>
            <a:spLocks noGrp="1" noChangeArrowheads="1"/>
          </p:cNvSpPr>
          <p:nvPr>
            <p:ph type="sldNum" sz="quarter" idx="5"/>
          </p:nvPr>
        </p:nvSpPr>
        <p:spPr>
          <a:ln/>
        </p:spPr>
        <p:txBody>
          <a:bodyPr/>
          <a:lstStyle/>
          <a:p>
            <a:fld id="{342BEC79-E4AF-473C-9BBD-61BA7F227768}" type="slidenum">
              <a:rPr lang="de-DE" altLang="de-DE"/>
              <a:pPr/>
              <a:t>3</a:t>
            </a:fld>
            <a:endParaRPr lang="de-DE" altLang="de-DE"/>
          </a:p>
        </p:txBody>
      </p:sp>
      <p:sp>
        <p:nvSpPr>
          <p:cNvPr id="123906" name="Rectangle 2">
            <a:extLst>
              <a:ext uri="{FF2B5EF4-FFF2-40B4-BE49-F238E27FC236}">
                <a16:creationId xmlns:a16="http://schemas.microsoft.com/office/drawing/2014/main" id="{C2E8C76B-004A-4575-8FFC-B516A7E41953}"/>
              </a:ext>
            </a:extLst>
          </p:cNvPr>
          <p:cNvSpPr>
            <a:spLocks noRot="1" noChangeArrowheads="1" noTextEdit="1"/>
          </p:cNvSpPr>
          <p:nvPr>
            <p:ph type="sldImg"/>
          </p:nvPr>
        </p:nvSpPr>
        <p:spPr>
          <a:ln/>
        </p:spPr>
      </p:sp>
      <p:sp>
        <p:nvSpPr>
          <p:cNvPr id="123907" name="Rectangle 3">
            <a:extLst>
              <a:ext uri="{FF2B5EF4-FFF2-40B4-BE49-F238E27FC236}">
                <a16:creationId xmlns:a16="http://schemas.microsoft.com/office/drawing/2014/main" id="{F4B8C54F-30FE-4C9D-880D-86769197A3BD}"/>
              </a:ext>
            </a:extLst>
          </p:cNvPr>
          <p:cNvSpPr>
            <a:spLocks noGrp="1" noChangeArrowheads="1"/>
          </p:cNvSpPr>
          <p:nvPr>
            <p:ph type="body" idx="1"/>
          </p:nvPr>
        </p:nvSpPr>
        <p:spPr/>
        <p:txBody>
          <a:bodyPr/>
          <a:lstStyle/>
          <a:p>
            <a:endParaRPr lang="de-DE" alt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a:extLst>
              <a:ext uri="{FF2B5EF4-FFF2-40B4-BE49-F238E27FC236}">
                <a16:creationId xmlns:a16="http://schemas.microsoft.com/office/drawing/2014/main" id="{6F34A79D-55BA-4753-829C-2D53C9B73C59}"/>
              </a:ext>
            </a:extLst>
          </p:cNvPr>
          <p:cNvSpPr>
            <a:spLocks noGrp="1" noChangeArrowheads="1"/>
          </p:cNvSpPr>
          <p:nvPr>
            <p:ph type="sldNum" sz="quarter" idx="5"/>
          </p:nvPr>
        </p:nvSpPr>
        <p:spPr>
          <a:ln/>
        </p:spPr>
        <p:txBody>
          <a:bodyPr/>
          <a:lstStyle/>
          <a:p>
            <a:fld id="{64D0C61B-A9DE-4E3E-8609-852F7F5852D5}" type="slidenum">
              <a:rPr lang="de-DE" altLang="de-DE"/>
              <a:pPr/>
              <a:t>4</a:t>
            </a:fld>
            <a:endParaRPr lang="de-DE" altLang="de-DE"/>
          </a:p>
        </p:txBody>
      </p:sp>
      <p:sp>
        <p:nvSpPr>
          <p:cNvPr id="1822722" name="Rectangle 2">
            <a:extLst>
              <a:ext uri="{FF2B5EF4-FFF2-40B4-BE49-F238E27FC236}">
                <a16:creationId xmlns:a16="http://schemas.microsoft.com/office/drawing/2014/main" id="{D5359746-D752-43E2-BDA4-E0EDE57193A6}"/>
              </a:ext>
            </a:extLst>
          </p:cNvPr>
          <p:cNvSpPr>
            <a:spLocks noChangeArrowheads="1" noTextEdit="1"/>
          </p:cNvSpPr>
          <p:nvPr>
            <p:ph type="sldImg"/>
          </p:nvPr>
        </p:nvSpPr>
        <p:spPr>
          <a:xfrm>
            <a:off x="314325" y="865188"/>
            <a:ext cx="6170613" cy="3471862"/>
          </a:xfrm>
          <a:ln/>
        </p:spPr>
      </p:sp>
      <p:sp>
        <p:nvSpPr>
          <p:cNvPr id="1822723" name="Rectangle 3">
            <a:extLst>
              <a:ext uri="{FF2B5EF4-FFF2-40B4-BE49-F238E27FC236}">
                <a16:creationId xmlns:a16="http://schemas.microsoft.com/office/drawing/2014/main" id="{E1421352-102D-4AD9-A4BB-24D61547390D}"/>
              </a:ext>
            </a:extLst>
          </p:cNvPr>
          <p:cNvSpPr>
            <a:spLocks noGrp="1" noChangeArrowheads="1"/>
          </p:cNvSpPr>
          <p:nvPr>
            <p:ph type="body" idx="1"/>
          </p:nvPr>
        </p:nvSpPr>
        <p:spPr/>
        <p:txBody>
          <a:bodyPr/>
          <a:lstStyle/>
          <a:p>
            <a:endParaRPr lang="de-DE" alt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a:extLst>
              <a:ext uri="{FF2B5EF4-FFF2-40B4-BE49-F238E27FC236}">
                <a16:creationId xmlns:a16="http://schemas.microsoft.com/office/drawing/2014/main" id="{429133D1-B7C1-4944-B232-B409E96B2DE6}"/>
              </a:ext>
            </a:extLst>
          </p:cNvPr>
          <p:cNvSpPr>
            <a:spLocks noGrp="1" noChangeArrowheads="1"/>
          </p:cNvSpPr>
          <p:nvPr>
            <p:ph type="sldNum" sz="quarter" idx="5"/>
          </p:nvPr>
        </p:nvSpPr>
        <p:spPr>
          <a:ln/>
        </p:spPr>
        <p:txBody>
          <a:bodyPr/>
          <a:lstStyle/>
          <a:p>
            <a:fld id="{499F34A8-187C-4879-9916-9D30A2846E62}" type="slidenum">
              <a:rPr lang="de-DE" altLang="de-DE"/>
              <a:pPr/>
              <a:t>6</a:t>
            </a:fld>
            <a:endParaRPr lang="de-DE" altLang="de-DE"/>
          </a:p>
        </p:txBody>
      </p:sp>
      <p:sp>
        <p:nvSpPr>
          <p:cNvPr id="1735682" name="Rectangle 2">
            <a:extLst>
              <a:ext uri="{FF2B5EF4-FFF2-40B4-BE49-F238E27FC236}">
                <a16:creationId xmlns:a16="http://schemas.microsoft.com/office/drawing/2014/main" id="{BDED1BBE-4A67-4652-BD3D-B7DE7C148FF9}"/>
              </a:ext>
            </a:extLst>
          </p:cNvPr>
          <p:cNvSpPr>
            <a:spLocks noChangeArrowheads="1" noTextEdit="1"/>
          </p:cNvSpPr>
          <p:nvPr>
            <p:ph type="sldImg"/>
          </p:nvPr>
        </p:nvSpPr>
        <p:spPr>
          <a:xfrm>
            <a:off x="895350" y="868363"/>
            <a:ext cx="5010150" cy="3468687"/>
          </a:xfrm>
          <a:ln/>
        </p:spPr>
      </p:sp>
      <p:sp>
        <p:nvSpPr>
          <p:cNvPr id="1735683" name="Rectangle 3">
            <a:extLst>
              <a:ext uri="{FF2B5EF4-FFF2-40B4-BE49-F238E27FC236}">
                <a16:creationId xmlns:a16="http://schemas.microsoft.com/office/drawing/2014/main" id="{365128C5-BD74-4BA1-8565-AFA8757A4C84}"/>
              </a:ext>
            </a:extLst>
          </p:cNvPr>
          <p:cNvSpPr>
            <a:spLocks noGrp="1" noChangeArrowheads="1"/>
          </p:cNvSpPr>
          <p:nvPr>
            <p:ph type="body" idx="1"/>
          </p:nvPr>
        </p:nvSpPr>
        <p:spPr>
          <a:xfrm>
            <a:off x="901700" y="4708525"/>
            <a:ext cx="4991100" cy="4165600"/>
          </a:xfrm>
        </p:spPr>
        <p:txBody>
          <a:bodyPr lIns="92336" tIns="46169" rIns="92336" bIns="46169"/>
          <a:lstStyle/>
          <a:p>
            <a:r>
              <a:rPr lang="de-DE" altLang="de-DE" sz="1000" b="1"/>
              <a:t>Botschaft</a:t>
            </a:r>
            <a:r>
              <a:rPr lang="de-DE" altLang="de-DE" sz="1000"/>
              <a:t>:</a:t>
            </a:r>
          </a:p>
          <a:p>
            <a:r>
              <a:rPr lang="de-DE" altLang="de-DE" sz="1000"/>
              <a:t>Technologische Innovationen werden ganz überwiegend an den Grenzen zwischen Disziplinen entstehen.</a:t>
            </a:r>
          </a:p>
          <a:p>
            <a:r>
              <a:rPr lang="de-DE" altLang="de-DE" sz="1000"/>
              <a:t>Dafür ist es unverzichtbar, dass sich Wissens-Welten gegenseitig verstehen.</a:t>
            </a:r>
          </a:p>
          <a:p>
            <a:r>
              <a:rPr lang="de-DE" altLang="de-DE" sz="1000"/>
              <a:t>Um dies zu erreichen, müssen zunächst die interessanten technologischen Wissensgebiete jeweils semantisch aufbereitet werden. Wir brauchen für die Wissensgebiete Ontologien, das heißt nicht nur Begriffe sondern ganze Begriffssysteme, die über den Begriff hinaus, dessen Bedeutungen und  Relationen zu den anderen Begriffen im jeweiligen Gebiet abbilden.</a:t>
            </a:r>
          </a:p>
          <a:p>
            <a:r>
              <a:rPr lang="de-DE" altLang="de-DE" sz="1000"/>
              <a:t>Weil Technologieinnovation meistens Grenzweltinnovation ist es erfolgsentscheidend, dass sich die in Frage kommenden Wissensgebiet untereinander verstehen. Deshalb gilt es, das jeweils abgebildete Wissen miteinander zu vernetzten.</a:t>
            </a:r>
          </a:p>
          <a:p>
            <a:r>
              <a:rPr lang="de-DE" altLang="de-DE" sz="1000"/>
              <a:t>Den semantischen webbasierten Technologiescanner kann man sich folgendermaßen vorstellen:</a:t>
            </a:r>
          </a:p>
          <a:p>
            <a:r>
              <a:rPr lang="de-DE" altLang="de-DE" sz="1000"/>
              <a:t>Beispiel: Entwickler aus den Fachgebieten Elektronik, Optik, Materialien und Mechanik wollen ein Problem lösen. Der Technologiescanner hilf t ihnen dabei, ihre jeweilige Fachterminologie it-gestützt als Ontologien abzubilden. Die Entwickler können den Technologiescanner veranlassen, die Inhalte der jeweiligen Wissensgebiete zu verknüpfen und mit Assoziationen anzureichern. Ergebnis ist eine gemeinsame Wissenslandkarte die Funktionszusammenhängen zwischen den Gebieten aufzeigt und die Experten beim ziehen von Schlüssen zur Technologieentwicklung unterstützt. </a:t>
            </a:r>
          </a:p>
          <a:p>
            <a:r>
              <a:rPr lang="de-DE" altLang="de-DE" sz="1000"/>
              <a:t>Der Technologiescanner kann nicht nur mit Technologiewissen sondern auch mit Anwendungswissen gefüttert werden um zu  einer gezielteren und schnelleren Problemlösung zu kommen.</a:t>
            </a:r>
          </a:p>
          <a:p>
            <a:endParaRPr lang="de-DE" altLang="de-DE" sz="10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E9AF11-080E-48A4-9323-36C823613C05}"/>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6624D9F4-7568-495F-90CD-A4E663FD34A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C9A56268-7976-4FAE-AB2B-32C81E43AA28}"/>
              </a:ext>
            </a:extLst>
          </p:cNvPr>
          <p:cNvSpPr>
            <a:spLocks noGrp="1"/>
          </p:cNvSpPr>
          <p:nvPr>
            <p:ph type="dt" sz="half" idx="10"/>
          </p:nvPr>
        </p:nvSpPr>
        <p:spPr/>
        <p:txBody>
          <a:bodyPr/>
          <a:lstStyle/>
          <a:p>
            <a:fld id="{731CD550-51AD-4363-8E32-7DB39921DB00}" type="datetimeFigureOut">
              <a:rPr lang="de-DE" smtClean="0"/>
              <a:t>05.01.2020</a:t>
            </a:fld>
            <a:endParaRPr lang="de-DE"/>
          </a:p>
        </p:txBody>
      </p:sp>
      <p:sp>
        <p:nvSpPr>
          <p:cNvPr id="5" name="Fußzeilenplatzhalter 4">
            <a:extLst>
              <a:ext uri="{FF2B5EF4-FFF2-40B4-BE49-F238E27FC236}">
                <a16:creationId xmlns:a16="http://schemas.microsoft.com/office/drawing/2014/main" id="{F8EFCED6-885B-4E7B-80FC-55FE13E1120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F0F203E9-CBF1-45EB-A6E9-2EDAEDE15149}"/>
              </a:ext>
            </a:extLst>
          </p:cNvPr>
          <p:cNvSpPr>
            <a:spLocks noGrp="1"/>
          </p:cNvSpPr>
          <p:nvPr>
            <p:ph type="sldNum" sz="quarter" idx="12"/>
          </p:nvPr>
        </p:nvSpPr>
        <p:spPr/>
        <p:txBody>
          <a:bodyPr/>
          <a:lstStyle/>
          <a:p>
            <a:fld id="{1C8CEDE3-D0C1-4823-8EC9-C359B8FD8201}" type="slidenum">
              <a:rPr lang="de-DE" smtClean="0"/>
              <a:t>‹Nr.›</a:t>
            </a:fld>
            <a:endParaRPr lang="de-DE"/>
          </a:p>
        </p:txBody>
      </p:sp>
    </p:spTree>
    <p:extLst>
      <p:ext uri="{BB962C8B-B14F-4D97-AF65-F5344CB8AC3E}">
        <p14:creationId xmlns:p14="http://schemas.microsoft.com/office/powerpoint/2010/main" val="18467714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6EF72D-8F96-4B23-94F0-B2A1B863E334}"/>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8974B38E-94A8-4C6C-B9C3-3D9D4C1F8E43}"/>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7D91BF1A-747D-4DBD-89F7-68AC93C5F861}"/>
              </a:ext>
            </a:extLst>
          </p:cNvPr>
          <p:cNvSpPr>
            <a:spLocks noGrp="1"/>
          </p:cNvSpPr>
          <p:nvPr>
            <p:ph type="dt" sz="half" idx="10"/>
          </p:nvPr>
        </p:nvSpPr>
        <p:spPr/>
        <p:txBody>
          <a:bodyPr/>
          <a:lstStyle/>
          <a:p>
            <a:fld id="{731CD550-51AD-4363-8E32-7DB39921DB00}" type="datetimeFigureOut">
              <a:rPr lang="de-DE" smtClean="0"/>
              <a:t>05.01.2020</a:t>
            </a:fld>
            <a:endParaRPr lang="de-DE"/>
          </a:p>
        </p:txBody>
      </p:sp>
      <p:sp>
        <p:nvSpPr>
          <p:cNvPr id="5" name="Fußzeilenplatzhalter 4">
            <a:extLst>
              <a:ext uri="{FF2B5EF4-FFF2-40B4-BE49-F238E27FC236}">
                <a16:creationId xmlns:a16="http://schemas.microsoft.com/office/drawing/2014/main" id="{2BDA58AA-2453-496C-9450-799530A0C36A}"/>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3DE8A09-710E-4DF4-AC76-2454F9D7DFF8}"/>
              </a:ext>
            </a:extLst>
          </p:cNvPr>
          <p:cNvSpPr>
            <a:spLocks noGrp="1"/>
          </p:cNvSpPr>
          <p:nvPr>
            <p:ph type="sldNum" sz="quarter" idx="12"/>
          </p:nvPr>
        </p:nvSpPr>
        <p:spPr/>
        <p:txBody>
          <a:bodyPr/>
          <a:lstStyle/>
          <a:p>
            <a:fld id="{1C8CEDE3-D0C1-4823-8EC9-C359B8FD8201}" type="slidenum">
              <a:rPr lang="de-DE" smtClean="0"/>
              <a:t>‹Nr.›</a:t>
            </a:fld>
            <a:endParaRPr lang="de-DE"/>
          </a:p>
        </p:txBody>
      </p:sp>
    </p:spTree>
    <p:extLst>
      <p:ext uri="{BB962C8B-B14F-4D97-AF65-F5344CB8AC3E}">
        <p14:creationId xmlns:p14="http://schemas.microsoft.com/office/powerpoint/2010/main" val="68593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613D2592-3EB7-4F4B-A2B6-5D3016A0DD81}"/>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7A735A9B-678B-449B-9D29-EC988C184455}"/>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A7607B4-BF59-4E66-9953-10D34B39CB93}"/>
              </a:ext>
            </a:extLst>
          </p:cNvPr>
          <p:cNvSpPr>
            <a:spLocks noGrp="1"/>
          </p:cNvSpPr>
          <p:nvPr>
            <p:ph type="dt" sz="half" idx="10"/>
          </p:nvPr>
        </p:nvSpPr>
        <p:spPr/>
        <p:txBody>
          <a:bodyPr/>
          <a:lstStyle/>
          <a:p>
            <a:fld id="{731CD550-51AD-4363-8E32-7DB39921DB00}" type="datetimeFigureOut">
              <a:rPr lang="de-DE" smtClean="0"/>
              <a:t>05.01.2020</a:t>
            </a:fld>
            <a:endParaRPr lang="de-DE"/>
          </a:p>
        </p:txBody>
      </p:sp>
      <p:sp>
        <p:nvSpPr>
          <p:cNvPr id="5" name="Fußzeilenplatzhalter 4">
            <a:extLst>
              <a:ext uri="{FF2B5EF4-FFF2-40B4-BE49-F238E27FC236}">
                <a16:creationId xmlns:a16="http://schemas.microsoft.com/office/drawing/2014/main" id="{14662F0C-E4D3-49A7-AAE3-296720D482C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FE62138C-CC21-4DFC-B72C-A6CC668C2DA8}"/>
              </a:ext>
            </a:extLst>
          </p:cNvPr>
          <p:cNvSpPr>
            <a:spLocks noGrp="1"/>
          </p:cNvSpPr>
          <p:nvPr>
            <p:ph type="sldNum" sz="quarter" idx="12"/>
          </p:nvPr>
        </p:nvSpPr>
        <p:spPr/>
        <p:txBody>
          <a:bodyPr/>
          <a:lstStyle/>
          <a:p>
            <a:fld id="{1C8CEDE3-D0C1-4823-8EC9-C359B8FD8201}" type="slidenum">
              <a:rPr lang="de-DE" smtClean="0"/>
              <a:t>‹Nr.›</a:t>
            </a:fld>
            <a:endParaRPr lang="de-DE"/>
          </a:p>
        </p:txBody>
      </p:sp>
    </p:spTree>
    <p:extLst>
      <p:ext uri="{BB962C8B-B14F-4D97-AF65-F5344CB8AC3E}">
        <p14:creationId xmlns:p14="http://schemas.microsoft.com/office/powerpoint/2010/main" val="1223693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el, Inhalt und 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31E32C-632A-4197-BD68-360680D1BB13}"/>
              </a:ext>
            </a:extLst>
          </p:cNvPr>
          <p:cNvSpPr>
            <a:spLocks noGrp="1"/>
          </p:cNvSpPr>
          <p:nvPr>
            <p:ph type="title"/>
          </p:nvPr>
        </p:nvSpPr>
        <p:spPr>
          <a:xfrm>
            <a:off x="502139" y="271464"/>
            <a:ext cx="10384692" cy="344487"/>
          </a:xfrm>
        </p:spPr>
        <p:txBody>
          <a:bodyPr/>
          <a:lstStyle/>
          <a:p>
            <a:r>
              <a:rPr lang="de-DE"/>
              <a:t>Mastertitelformat bearbeiten</a:t>
            </a:r>
          </a:p>
        </p:txBody>
      </p:sp>
      <p:sp>
        <p:nvSpPr>
          <p:cNvPr id="3" name="Inhaltsplatzhalter 2">
            <a:extLst>
              <a:ext uri="{FF2B5EF4-FFF2-40B4-BE49-F238E27FC236}">
                <a16:creationId xmlns:a16="http://schemas.microsoft.com/office/drawing/2014/main" id="{3B83EB86-B8A0-4FFC-B1A1-3F47EBBDC92F}"/>
              </a:ext>
            </a:extLst>
          </p:cNvPr>
          <p:cNvSpPr>
            <a:spLocks noGrp="1"/>
          </p:cNvSpPr>
          <p:nvPr>
            <p:ph sz="half" idx="1"/>
          </p:nvPr>
        </p:nvSpPr>
        <p:spPr>
          <a:xfrm>
            <a:off x="0" y="747713"/>
            <a:ext cx="5738447" cy="47244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76CFA54D-ED90-475E-B982-BFBBBDB81762}"/>
              </a:ext>
            </a:extLst>
          </p:cNvPr>
          <p:cNvSpPr>
            <a:spLocks noGrp="1"/>
          </p:cNvSpPr>
          <p:nvPr>
            <p:ph sz="quarter" idx="2"/>
          </p:nvPr>
        </p:nvSpPr>
        <p:spPr>
          <a:xfrm>
            <a:off x="5926016" y="747713"/>
            <a:ext cx="5738446" cy="228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Inhaltsplatzhalter 4">
            <a:extLst>
              <a:ext uri="{FF2B5EF4-FFF2-40B4-BE49-F238E27FC236}">
                <a16:creationId xmlns:a16="http://schemas.microsoft.com/office/drawing/2014/main" id="{8F84C0E2-04F7-41BA-9605-51A585252C71}"/>
              </a:ext>
            </a:extLst>
          </p:cNvPr>
          <p:cNvSpPr>
            <a:spLocks noGrp="1"/>
          </p:cNvSpPr>
          <p:nvPr>
            <p:ph sz="quarter" idx="3"/>
          </p:nvPr>
        </p:nvSpPr>
        <p:spPr>
          <a:xfrm>
            <a:off x="5926016" y="3186113"/>
            <a:ext cx="5738446" cy="2286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587423664"/>
      </p:ext>
    </p:extLst>
  </p:cSld>
  <p:clrMapOvr>
    <a:masterClrMapping/>
  </p:clrMapOvr>
  <p:transition>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Leer">
    <p:spTree>
      <p:nvGrpSpPr>
        <p:cNvPr id="1" name=""/>
        <p:cNvGrpSpPr/>
        <p:nvPr/>
      </p:nvGrpSpPr>
      <p:grpSpPr>
        <a:xfrm>
          <a:off x="0" y="0"/>
          <a:ext cx="0" cy="0"/>
          <a:chOff x="0" y="0"/>
          <a:chExt cx="0" cy="0"/>
        </a:xfrm>
      </p:grpSpPr>
      <p:sp>
        <p:nvSpPr>
          <p:cNvPr id="2" name="Rectangle 12"/>
          <p:cNvSpPr>
            <a:spLocks noGrp="1" noChangeArrowheads="1"/>
          </p:cNvSpPr>
          <p:nvPr>
            <p:ph type="ftr" sz="quarter" idx="10"/>
          </p:nvPr>
        </p:nvSpPr>
        <p:spPr>
          <a:ln/>
        </p:spPr>
        <p:txBody>
          <a:bodyPr/>
          <a:lstStyle>
            <a:lvl1pPr>
              <a:defRPr/>
            </a:lvl1pPr>
          </a:lstStyle>
          <a:p>
            <a:pPr>
              <a:defRPr/>
            </a:pPr>
            <a:r>
              <a:rPr lang="de-DE"/>
              <a:t>Prof. Dr.-Ing. Renz</a:t>
            </a:r>
          </a:p>
        </p:txBody>
      </p:sp>
      <p:sp>
        <p:nvSpPr>
          <p:cNvPr id="3" name="Rectangle 14"/>
          <p:cNvSpPr>
            <a:spLocks noGrp="1" noChangeArrowheads="1"/>
          </p:cNvSpPr>
          <p:nvPr>
            <p:ph type="sldNum" sz="quarter" idx="11"/>
          </p:nvPr>
        </p:nvSpPr>
        <p:spPr>
          <a:ln/>
        </p:spPr>
        <p:txBody>
          <a:bodyPr/>
          <a:lstStyle>
            <a:lvl1pPr>
              <a:defRPr/>
            </a:lvl1pPr>
          </a:lstStyle>
          <a:p>
            <a:pPr>
              <a:defRPr/>
            </a:pPr>
            <a:fld id="{E6E20B6D-0856-4561-A488-9F2A514F762D}" type="slidenum">
              <a:rPr lang="de-DE"/>
              <a:pPr>
                <a:defRPr/>
              </a:pPr>
              <a:t>‹Nr.›</a:t>
            </a:fld>
            <a:endParaRPr lang="de-DE"/>
          </a:p>
        </p:txBody>
      </p:sp>
      <p:sp>
        <p:nvSpPr>
          <p:cNvPr id="4" name="Titel 1"/>
          <p:cNvSpPr>
            <a:spLocks noGrp="1"/>
          </p:cNvSpPr>
          <p:nvPr>
            <p:ph type="title"/>
          </p:nvPr>
        </p:nvSpPr>
        <p:spPr>
          <a:xfrm>
            <a:off x="609600" y="116632"/>
            <a:ext cx="10972800" cy="418058"/>
          </a:xfrm>
          <a:prstGeom prst="rect">
            <a:avLst/>
          </a:prstGeom>
        </p:spPr>
        <p:txBody>
          <a:bodyPr/>
          <a:lstStyle>
            <a:lvl1pPr algn="l">
              <a:defRPr lang="de-DE" sz="2400" b="1" kern="1200" dirty="0">
                <a:solidFill>
                  <a:srgbClr val="000099"/>
                </a:solidFill>
                <a:latin typeface="Trebuchet MS" pitchFamily="34" charset="0"/>
                <a:ea typeface="+mj-ea"/>
                <a:cs typeface="+mj-cs"/>
              </a:defRPr>
            </a:lvl1pPr>
          </a:lstStyle>
          <a:p>
            <a:r>
              <a:rPr lang="de-DE" dirty="0"/>
              <a:t>Titelmasterformat durch Klicken bearbeiten</a:t>
            </a:r>
          </a:p>
        </p:txBody>
      </p:sp>
    </p:spTree>
    <p:extLst>
      <p:ext uri="{BB962C8B-B14F-4D97-AF65-F5344CB8AC3E}">
        <p14:creationId xmlns:p14="http://schemas.microsoft.com/office/powerpoint/2010/main" val="3391316777"/>
      </p:ext>
    </p:extLst>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576DD3-95A1-436B-A54F-585898C2BF55}"/>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6E9BE90-EBEE-447F-9F32-E483DF4E3D3D}"/>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E57B266C-05CD-4A59-9742-AFD7B0C3AB27}"/>
              </a:ext>
            </a:extLst>
          </p:cNvPr>
          <p:cNvSpPr>
            <a:spLocks noGrp="1"/>
          </p:cNvSpPr>
          <p:nvPr>
            <p:ph type="dt" sz="half" idx="10"/>
          </p:nvPr>
        </p:nvSpPr>
        <p:spPr/>
        <p:txBody>
          <a:bodyPr/>
          <a:lstStyle/>
          <a:p>
            <a:fld id="{731CD550-51AD-4363-8E32-7DB39921DB00}" type="datetimeFigureOut">
              <a:rPr lang="de-DE" smtClean="0"/>
              <a:t>05.01.2020</a:t>
            </a:fld>
            <a:endParaRPr lang="de-DE"/>
          </a:p>
        </p:txBody>
      </p:sp>
      <p:sp>
        <p:nvSpPr>
          <p:cNvPr id="5" name="Fußzeilenplatzhalter 4">
            <a:extLst>
              <a:ext uri="{FF2B5EF4-FFF2-40B4-BE49-F238E27FC236}">
                <a16:creationId xmlns:a16="http://schemas.microsoft.com/office/drawing/2014/main" id="{12D19CDC-F282-47DB-98CF-CAC8B6C5CF9E}"/>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7AFED47-36DB-4AE3-82D8-6A4D7E9AF494}"/>
              </a:ext>
            </a:extLst>
          </p:cNvPr>
          <p:cNvSpPr>
            <a:spLocks noGrp="1"/>
          </p:cNvSpPr>
          <p:nvPr>
            <p:ph type="sldNum" sz="quarter" idx="12"/>
          </p:nvPr>
        </p:nvSpPr>
        <p:spPr/>
        <p:txBody>
          <a:bodyPr/>
          <a:lstStyle/>
          <a:p>
            <a:fld id="{1C8CEDE3-D0C1-4823-8EC9-C359B8FD8201}" type="slidenum">
              <a:rPr lang="de-DE" smtClean="0"/>
              <a:t>‹Nr.›</a:t>
            </a:fld>
            <a:endParaRPr lang="de-DE"/>
          </a:p>
        </p:txBody>
      </p:sp>
    </p:spTree>
    <p:extLst>
      <p:ext uri="{BB962C8B-B14F-4D97-AF65-F5344CB8AC3E}">
        <p14:creationId xmlns:p14="http://schemas.microsoft.com/office/powerpoint/2010/main" val="1132456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9C043F-197B-4467-867F-086277475306}"/>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C15FC292-FB94-4758-8DC4-F1B5A8CD7FF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9A5CDCC1-7CE8-4E74-8754-6C5A6F39E349}"/>
              </a:ext>
            </a:extLst>
          </p:cNvPr>
          <p:cNvSpPr>
            <a:spLocks noGrp="1"/>
          </p:cNvSpPr>
          <p:nvPr>
            <p:ph type="dt" sz="half" idx="10"/>
          </p:nvPr>
        </p:nvSpPr>
        <p:spPr/>
        <p:txBody>
          <a:bodyPr/>
          <a:lstStyle/>
          <a:p>
            <a:fld id="{731CD550-51AD-4363-8E32-7DB39921DB00}" type="datetimeFigureOut">
              <a:rPr lang="de-DE" smtClean="0"/>
              <a:t>05.01.2020</a:t>
            </a:fld>
            <a:endParaRPr lang="de-DE"/>
          </a:p>
        </p:txBody>
      </p:sp>
      <p:sp>
        <p:nvSpPr>
          <p:cNvPr id="5" name="Fußzeilenplatzhalter 4">
            <a:extLst>
              <a:ext uri="{FF2B5EF4-FFF2-40B4-BE49-F238E27FC236}">
                <a16:creationId xmlns:a16="http://schemas.microsoft.com/office/drawing/2014/main" id="{D4140E7B-4D69-4030-9EC0-C5DECBE495CA}"/>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B5F8A78-6AB1-41C0-AD75-08216062E261}"/>
              </a:ext>
            </a:extLst>
          </p:cNvPr>
          <p:cNvSpPr>
            <a:spLocks noGrp="1"/>
          </p:cNvSpPr>
          <p:nvPr>
            <p:ph type="sldNum" sz="quarter" idx="12"/>
          </p:nvPr>
        </p:nvSpPr>
        <p:spPr/>
        <p:txBody>
          <a:bodyPr/>
          <a:lstStyle/>
          <a:p>
            <a:fld id="{1C8CEDE3-D0C1-4823-8EC9-C359B8FD8201}" type="slidenum">
              <a:rPr lang="de-DE" smtClean="0"/>
              <a:t>‹Nr.›</a:t>
            </a:fld>
            <a:endParaRPr lang="de-DE"/>
          </a:p>
        </p:txBody>
      </p:sp>
    </p:spTree>
    <p:extLst>
      <p:ext uri="{BB962C8B-B14F-4D97-AF65-F5344CB8AC3E}">
        <p14:creationId xmlns:p14="http://schemas.microsoft.com/office/powerpoint/2010/main" val="3916961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D05610-4ED4-45BF-AC55-9548ECDB0744}"/>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73273469-0FF5-4F93-9A55-62A266527BAD}"/>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942E6397-4EE1-4B84-AA9A-D9920B87B1FC}"/>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F60896D3-3BF9-4745-BFA9-7370FD4366ED}"/>
              </a:ext>
            </a:extLst>
          </p:cNvPr>
          <p:cNvSpPr>
            <a:spLocks noGrp="1"/>
          </p:cNvSpPr>
          <p:nvPr>
            <p:ph type="dt" sz="half" idx="10"/>
          </p:nvPr>
        </p:nvSpPr>
        <p:spPr/>
        <p:txBody>
          <a:bodyPr/>
          <a:lstStyle/>
          <a:p>
            <a:fld id="{731CD550-51AD-4363-8E32-7DB39921DB00}" type="datetimeFigureOut">
              <a:rPr lang="de-DE" smtClean="0"/>
              <a:t>05.01.2020</a:t>
            </a:fld>
            <a:endParaRPr lang="de-DE"/>
          </a:p>
        </p:txBody>
      </p:sp>
      <p:sp>
        <p:nvSpPr>
          <p:cNvPr id="6" name="Fußzeilenplatzhalter 5">
            <a:extLst>
              <a:ext uri="{FF2B5EF4-FFF2-40B4-BE49-F238E27FC236}">
                <a16:creationId xmlns:a16="http://schemas.microsoft.com/office/drawing/2014/main" id="{933EF094-25E0-48EE-8B5D-568A42C23C72}"/>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E7D14912-5A78-4EB1-86FF-32E72EE6C579}"/>
              </a:ext>
            </a:extLst>
          </p:cNvPr>
          <p:cNvSpPr>
            <a:spLocks noGrp="1"/>
          </p:cNvSpPr>
          <p:nvPr>
            <p:ph type="sldNum" sz="quarter" idx="12"/>
          </p:nvPr>
        </p:nvSpPr>
        <p:spPr/>
        <p:txBody>
          <a:bodyPr/>
          <a:lstStyle/>
          <a:p>
            <a:fld id="{1C8CEDE3-D0C1-4823-8EC9-C359B8FD8201}" type="slidenum">
              <a:rPr lang="de-DE" smtClean="0"/>
              <a:t>‹Nr.›</a:t>
            </a:fld>
            <a:endParaRPr lang="de-DE"/>
          </a:p>
        </p:txBody>
      </p:sp>
    </p:spTree>
    <p:extLst>
      <p:ext uri="{BB962C8B-B14F-4D97-AF65-F5344CB8AC3E}">
        <p14:creationId xmlns:p14="http://schemas.microsoft.com/office/powerpoint/2010/main" val="30153178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378429-57D0-48DF-A805-8202552E590F}"/>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E0D14A4B-38A3-44AF-BC61-C2A6B85409F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E3F29C68-665F-4964-90D5-DABD462CD6A7}"/>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84F745D2-C32B-4C01-9282-107E65A8F76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A11D29F3-FAE9-4D7D-B2B6-8B395D3F7CCD}"/>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DEA89E6B-DA4F-49BA-82F3-CC95C711F097}"/>
              </a:ext>
            </a:extLst>
          </p:cNvPr>
          <p:cNvSpPr>
            <a:spLocks noGrp="1"/>
          </p:cNvSpPr>
          <p:nvPr>
            <p:ph type="dt" sz="half" idx="10"/>
          </p:nvPr>
        </p:nvSpPr>
        <p:spPr/>
        <p:txBody>
          <a:bodyPr/>
          <a:lstStyle/>
          <a:p>
            <a:fld id="{731CD550-51AD-4363-8E32-7DB39921DB00}" type="datetimeFigureOut">
              <a:rPr lang="de-DE" smtClean="0"/>
              <a:t>05.01.2020</a:t>
            </a:fld>
            <a:endParaRPr lang="de-DE"/>
          </a:p>
        </p:txBody>
      </p:sp>
      <p:sp>
        <p:nvSpPr>
          <p:cNvPr id="8" name="Fußzeilenplatzhalter 7">
            <a:extLst>
              <a:ext uri="{FF2B5EF4-FFF2-40B4-BE49-F238E27FC236}">
                <a16:creationId xmlns:a16="http://schemas.microsoft.com/office/drawing/2014/main" id="{B31983EF-E9E7-4250-B71E-85774CAEEB3C}"/>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134DADBB-6E82-4CCD-B83F-5EF14BCB6DB8}"/>
              </a:ext>
            </a:extLst>
          </p:cNvPr>
          <p:cNvSpPr>
            <a:spLocks noGrp="1"/>
          </p:cNvSpPr>
          <p:nvPr>
            <p:ph type="sldNum" sz="quarter" idx="12"/>
          </p:nvPr>
        </p:nvSpPr>
        <p:spPr/>
        <p:txBody>
          <a:bodyPr/>
          <a:lstStyle/>
          <a:p>
            <a:fld id="{1C8CEDE3-D0C1-4823-8EC9-C359B8FD8201}" type="slidenum">
              <a:rPr lang="de-DE" smtClean="0"/>
              <a:t>‹Nr.›</a:t>
            </a:fld>
            <a:endParaRPr lang="de-DE"/>
          </a:p>
        </p:txBody>
      </p:sp>
    </p:spTree>
    <p:extLst>
      <p:ext uri="{BB962C8B-B14F-4D97-AF65-F5344CB8AC3E}">
        <p14:creationId xmlns:p14="http://schemas.microsoft.com/office/powerpoint/2010/main" val="23329777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5F1508-600A-41D6-B09A-2C8C7336A73D}"/>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930669FD-CFED-4F29-9F08-21CA0428F57E}"/>
              </a:ext>
            </a:extLst>
          </p:cNvPr>
          <p:cNvSpPr>
            <a:spLocks noGrp="1"/>
          </p:cNvSpPr>
          <p:nvPr>
            <p:ph type="dt" sz="half" idx="10"/>
          </p:nvPr>
        </p:nvSpPr>
        <p:spPr/>
        <p:txBody>
          <a:bodyPr/>
          <a:lstStyle/>
          <a:p>
            <a:fld id="{731CD550-51AD-4363-8E32-7DB39921DB00}" type="datetimeFigureOut">
              <a:rPr lang="de-DE" smtClean="0"/>
              <a:t>05.01.2020</a:t>
            </a:fld>
            <a:endParaRPr lang="de-DE"/>
          </a:p>
        </p:txBody>
      </p:sp>
      <p:sp>
        <p:nvSpPr>
          <p:cNvPr id="4" name="Fußzeilenplatzhalter 3">
            <a:extLst>
              <a:ext uri="{FF2B5EF4-FFF2-40B4-BE49-F238E27FC236}">
                <a16:creationId xmlns:a16="http://schemas.microsoft.com/office/drawing/2014/main" id="{276FB9E1-8249-4CD9-ACA8-F5B09CA6A44F}"/>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B36CC7C0-DF90-4949-AECF-F7F4563A73C3}"/>
              </a:ext>
            </a:extLst>
          </p:cNvPr>
          <p:cNvSpPr>
            <a:spLocks noGrp="1"/>
          </p:cNvSpPr>
          <p:nvPr>
            <p:ph type="sldNum" sz="quarter" idx="12"/>
          </p:nvPr>
        </p:nvSpPr>
        <p:spPr/>
        <p:txBody>
          <a:bodyPr/>
          <a:lstStyle/>
          <a:p>
            <a:fld id="{1C8CEDE3-D0C1-4823-8EC9-C359B8FD8201}" type="slidenum">
              <a:rPr lang="de-DE" smtClean="0"/>
              <a:t>‹Nr.›</a:t>
            </a:fld>
            <a:endParaRPr lang="de-DE"/>
          </a:p>
        </p:txBody>
      </p:sp>
    </p:spTree>
    <p:extLst>
      <p:ext uri="{BB962C8B-B14F-4D97-AF65-F5344CB8AC3E}">
        <p14:creationId xmlns:p14="http://schemas.microsoft.com/office/powerpoint/2010/main" val="3604307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8FE2B775-9D25-4525-BE8B-067F2C2A9338}"/>
              </a:ext>
            </a:extLst>
          </p:cNvPr>
          <p:cNvSpPr>
            <a:spLocks noGrp="1"/>
          </p:cNvSpPr>
          <p:nvPr>
            <p:ph type="dt" sz="half" idx="10"/>
          </p:nvPr>
        </p:nvSpPr>
        <p:spPr/>
        <p:txBody>
          <a:bodyPr/>
          <a:lstStyle/>
          <a:p>
            <a:fld id="{731CD550-51AD-4363-8E32-7DB39921DB00}" type="datetimeFigureOut">
              <a:rPr lang="de-DE" smtClean="0"/>
              <a:t>05.01.2020</a:t>
            </a:fld>
            <a:endParaRPr lang="de-DE"/>
          </a:p>
        </p:txBody>
      </p:sp>
      <p:sp>
        <p:nvSpPr>
          <p:cNvPr id="3" name="Fußzeilenplatzhalter 2">
            <a:extLst>
              <a:ext uri="{FF2B5EF4-FFF2-40B4-BE49-F238E27FC236}">
                <a16:creationId xmlns:a16="http://schemas.microsoft.com/office/drawing/2014/main" id="{C8AAE345-DA41-4372-A812-654DFB51EBD6}"/>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0F18A530-AE30-4A64-B83E-8F4FEB3BCFEF}"/>
              </a:ext>
            </a:extLst>
          </p:cNvPr>
          <p:cNvSpPr>
            <a:spLocks noGrp="1"/>
          </p:cNvSpPr>
          <p:nvPr>
            <p:ph type="sldNum" sz="quarter" idx="12"/>
          </p:nvPr>
        </p:nvSpPr>
        <p:spPr/>
        <p:txBody>
          <a:bodyPr/>
          <a:lstStyle/>
          <a:p>
            <a:fld id="{1C8CEDE3-D0C1-4823-8EC9-C359B8FD8201}" type="slidenum">
              <a:rPr lang="de-DE" smtClean="0"/>
              <a:t>‹Nr.›</a:t>
            </a:fld>
            <a:endParaRPr lang="de-DE"/>
          </a:p>
        </p:txBody>
      </p:sp>
    </p:spTree>
    <p:extLst>
      <p:ext uri="{BB962C8B-B14F-4D97-AF65-F5344CB8AC3E}">
        <p14:creationId xmlns:p14="http://schemas.microsoft.com/office/powerpoint/2010/main" val="1510458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5A2527-9E21-457A-8C67-76DFA6D7EDBD}"/>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8031B925-9052-4C24-8F15-830FFBC1169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ACF7D537-7837-4AFB-8B26-595F55E258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B39445BF-D3F9-4F93-AC11-F9CE62C4878D}"/>
              </a:ext>
            </a:extLst>
          </p:cNvPr>
          <p:cNvSpPr>
            <a:spLocks noGrp="1"/>
          </p:cNvSpPr>
          <p:nvPr>
            <p:ph type="dt" sz="half" idx="10"/>
          </p:nvPr>
        </p:nvSpPr>
        <p:spPr/>
        <p:txBody>
          <a:bodyPr/>
          <a:lstStyle/>
          <a:p>
            <a:fld id="{731CD550-51AD-4363-8E32-7DB39921DB00}" type="datetimeFigureOut">
              <a:rPr lang="de-DE" smtClean="0"/>
              <a:t>05.01.2020</a:t>
            </a:fld>
            <a:endParaRPr lang="de-DE"/>
          </a:p>
        </p:txBody>
      </p:sp>
      <p:sp>
        <p:nvSpPr>
          <p:cNvPr id="6" name="Fußzeilenplatzhalter 5">
            <a:extLst>
              <a:ext uri="{FF2B5EF4-FFF2-40B4-BE49-F238E27FC236}">
                <a16:creationId xmlns:a16="http://schemas.microsoft.com/office/drawing/2014/main" id="{7CC981D6-2BCB-47A6-AC21-D65F5F6B336B}"/>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3FD1BA9-7011-455D-B4A2-E85EF153001C}"/>
              </a:ext>
            </a:extLst>
          </p:cNvPr>
          <p:cNvSpPr>
            <a:spLocks noGrp="1"/>
          </p:cNvSpPr>
          <p:nvPr>
            <p:ph type="sldNum" sz="quarter" idx="12"/>
          </p:nvPr>
        </p:nvSpPr>
        <p:spPr/>
        <p:txBody>
          <a:bodyPr/>
          <a:lstStyle/>
          <a:p>
            <a:fld id="{1C8CEDE3-D0C1-4823-8EC9-C359B8FD8201}" type="slidenum">
              <a:rPr lang="de-DE" smtClean="0"/>
              <a:t>‹Nr.›</a:t>
            </a:fld>
            <a:endParaRPr lang="de-DE"/>
          </a:p>
        </p:txBody>
      </p:sp>
    </p:spTree>
    <p:extLst>
      <p:ext uri="{BB962C8B-B14F-4D97-AF65-F5344CB8AC3E}">
        <p14:creationId xmlns:p14="http://schemas.microsoft.com/office/powerpoint/2010/main" val="1785699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707D08-10D0-4139-9637-57052DBF2071}"/>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4D9B0D4F-C525-403B-BDE4-0AA1DA1583A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BE0952AB-9430-442C-9D3C-A0E36893D8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D47F2442-D6EC-4292-A4E6-B40CDAECD1F5}"/>
              </a:ext>
            </a:extLst>
          </p:cNvPr>
          <p:cNvSpPr>
            <a:spLocks noGrp="1"/>
          </p:cNvSpPr>
          <p:nvPr>
            <p:ph type="dt" sz="half" idx="10"/>
          </p:nvPr>
        </p:nvSpPr>
        <p:spPr/>
        <p:txBody>
          <a:bodyPr/>
          <a:lstStyle/>
          <a:p>
            <a:fld id="{731CD550-51AD-4363-8E32-7DB39921DB00}" type="datetimeFigureOut">
              <a:rPr lang="de-DE" smtClean="0"/>
              <a:t>05.01.2020</a:t>
            </a:fld>
            <a:endParaRPr lang="de-DE"/>
          </a:p>
        </p:txBody>
      </p:sp>
      <p:sp>
        <p:nvSpPr>
          <p:cNvPr id="6" name="Fußzeilenplatzhalter 5">
            <a:extLst>
              <a:ext uri="{FF2B5EF4-FFF2-40B4-BE49-F238E27FC236}">
                <a16:creationId xmlns:a16="http://schemas.microsoft.com/office/drawing/2014/main" id="{F89923E5-7FE5-41DB-9818-800D6C1E7EC8}"/>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A546EF3F-4CD7-4418-B7AC-EAD742DB69F1}"/>
              </a:ext>
            </a:extLst>
          </p:cNvPr>
          <p:cNvSpPr>
            <a:spLocks noGrp="1"/>
          </p:cNvSpPr>
          <p:nvPr>
            <p:ph type="sldNum" sz="quarter" idx="12"/>
          </p:nvPr>
        </p:nvSpPr>
        <p:spPr/>
        <p:txBody>
          <a:bodyPr/>
          <a:lstStyle/>
          <a:p>
            <a:fld id="{1C8CEDE3-D0C1-4823-8EC9-C359B8FD8201}" type="slidenum">
              <a:rPr lang="de-DE" smtClean="0"/>
              <a:t>‹Nr.›</a:t>
            </a:fld>
            <a:endParaRPr lang="de-DE"/>
          </a:p>
        </p:txBody>
      </p:sp>
    </p:spTree>
    <p:extLst>
      <p:ext uri="{BB962C8B-B14F-4D97-AF65-F5344CB8AC3E}">
        <p14:creationId xmlns:p14="http://schemas.microsoft.com/office/powerpoint/2010/main" val="28965022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C5F8B02F-F1FA-458F-90DF-13B599B7B7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5DECEA82-46CA-4CCA-929A-4C9861F924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9FBFF916-993E-45A6-97CF-F352F7F1B6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1CD550-51AD-4363-8E32-7DB39921DB00}" type="datetimeFigureOut">
              <a:rPr lang="de-DE" smtClean="0"/>
              <a:t>05.01.2020</a:t>
            </a:fld>
            <a:endParaRPr lang="de-DE"/>
          </a:p>
        </p:txBody>
      </p:sp>
      <p:sp>
        <p:nvSpPr>
          <p:cNvPr id="5" name="Fußzeilenplatzhalter 4">
            <a:extLst>
              <a:ext uri="{FF2B5EF4-FFF2-40B4-BE49-F238E27FC236}">
                <a16:creationId xmlns:a16="http://schemas.microsoft.com/office/drawing/2014/main" id="{F00E468B-78A6-4392-9C42-53A929A6B22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30F32082-7141-4792-9356-6FD0E225035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8CEDE3-D0C1-4823-8EC9-C359B8FD8201}" type="slidenum">
              <a:rPr lang="de-DE" smtClean="0"/>
              <a:t>‹Nr.›</a:t>
            </a:fld>
            <a:endParaRPr lang="de-DE"/>
          </a:p>
        </p:txBody>
      </p:sp>
    </p:spTree>
    <p:extLst>
      <p:ext uri="{BB962C8B-B14F-4D97-AF65-F5344CB8AC3E}">
        <p14:creationId xmlns:p14="http://schemas.microsoft.com/office/powerpoint/2010/main" val="15252524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3.xml"/><Relationship Id="rId5" Type="http://schemas.openxmlformats.org/officeDocument/2006/relationships/image" Target="../media/image16.pn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hyperlink" Target="https://de.wikipedia.org/wiki/Informationsgesellschaft" TargetMode="External"/><Relationship Id="rId2" Type="http://schemas.openxmlformats.org/officeDocument/2006/relationships/hyperlink" Target="https://de.wikipedia.org/wiki/Information" TargetMode="External"/><Relationship Id="rId1" Type="http://schemas.openxmlformats.org/officeDocument/2006/relationships/slideLayout" Target="../slideLayouts/slideLayout7.xml"/><Relationship Id="rId4" Type="http://schemas.openxmlformats.org/officeDocument/2006/relationships/hyperlink" Target="https://de.wikipedia.org/wiki/Informationsexplosion"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oleObject" Target="../embeddings/oleObject1.bin"/><Relationship Id="rId7"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image" Target="../media/image12.wmf"/><Relationship Id="rId9" Type="http://schemas.openxmlformats.org/officeDocument/2006/relationships/oleObject" Target="../embeddings/oleObject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2FA9DEF0-F79A-415A-9406-032282FB83EF}"/>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8001673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6258" name="Fußzeilenplatzhalter 3"/>
          <p:cNvSpPr txBox="1">
            <a:spLocks noGrp="1"/>
          </p:cNvSpPr>
          <p:nvPr/>
        </p:nvSpPr>
        <p:spPr bwMode="auto">
          <a:xfrm>
            <a:off x="1774826" y="6599239"/>
            <a:ext cx="158432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sz="2400">
                <a:solidFill>
                  <a:schemeClr val="tx1"/>
                </a:solidFill>
                <a:latin typeface="Frutiger 55 Roman" pitchFamily="34" charset="0"/>
              </a:defRPr>
            </a:lvl1pPr>
            <a:lvl2pPr marL="742950" indent="-285750">
              <a:defRPr sz="2400">
                <a:solidFill>
                  <a:schemeClr val="tx1"/>
                </a:solidFill>
                <a:latin typeface="Frutiger 55 Roman" pitchFamily="34" charset="0"/>
              </a:defRPr>
            </a:lvl2pPr>
            <a:lvl3pPr marL="1143000" indent="-228600">
              <a:defRPr sz="2400">
                <a:solidFill>
                  <a:schemeClr val="tx1"/>
                </a:solidFill>
                <a:latin typeface="Frutiger 55 Roman" pitchFamily="34" charset="0"/>
              </a:defRPr>
            </a:lvl3pPr>
            <a:lvl4pPr marL="1600200" indent="-228600">
              <a:defRPr sz="2400">
                <a:solidFill>
                  <a:schemeClr val="tx1"/>
                </a:solidFill>
                <a:latin typeface="Frutiger 55 Roman" pitchFamily="34" charset="0"/>
              </a:defRPr>
            </a:lvl4pPr>
            <a:lvl5pPr marL="2057400" indent="-228600">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algn="l" eaLnBrk="1" hangingPunct="1"/>
            <a:r>
              <a:rPr lang="de-DE" sz="1100">
                <a:solidFill>
                  <a:srgbClr val="B1B3B4"/>
                </a:solidFill>
                <a:latin typeface="Trebuchet MS" pitchFamily="34" charset="0"/>
              </a:rPr>
              <a:t>Prof. Dr.-Ing. Renz</a:t>
            </a:r>
          </a:p>
        </p:txBody>
      </p:sp>
      <p:sp>
        <p:nvSpPr>
          <p:cNvPr id="2016259" name="Text Box 3"/>
          <p:cNvSpPr txBox="1">
            <a:spLocks noChangeArrowheads="1"/>
          </p:cNvSpPr>
          <p:nvPr/>
        </p:nvSpPr>
        <p:spPr bwMode="auto">
          <a:xfrm>
            <a:off x="1858964" y="114301"/>
            <a:ext cx="82708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Frutiger 55 Roman" pitchFamily="34" charset="0"/>
              </a:defRPr>
            </a:lvl1pPr>
            <a:lvl2pPr marL="742950" indent="-285750">
              <a:defRPr sz="2400">
                <a:solidFill>
                  <a:schemeClr val="tx1"/>
                </a:solidFill>
                <a:latin typeface="Frutiger 55 Roman" pitchFamily="34" charset="0"/>
              </a:defRPr>
            </a:lvl2pPr>
            <a:lvl3pPr marL="1143000" indent="-228600">
              <a:defRPr sz="2400">
                <a:solidFill>
                  <a:schemeClr val="tx1"/>
                </a:solidFill>
                <a:latin typeface="Frutiger 55 Roman" pitchFamily="34" charset="0"/>
              </a:defRPr>
            </a:lvl3pPr>
            <a:lvl4pPr marL="1600200" indent="-228600">
              <a:defRPr sz="2400">
                <a:solidFill>
                  <a:schemeClr val="tx1"/>
                </a:solidFill>
                <a:latin typeface="Frutiger 55 Roman" pitchFamily="34" charset="0"/>
              </a:defRPr>
            </a:lvl4pPr>
            <a:lvl5pPr marL="2057400" indent="-228600">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eaLnBrk="1" hangingPunct="1">
              <a:spcBef>
                <a:spcPct val="50000"/>
              </a:spcBef>
            </a:pPr>
            <a:endParaRPr lang="de-DE" sz="1800" b="1">
              <a:latin typeface="Trebuchet MS" pitchFamily="34" charset="0"/>
            </a:endParaRPr>
          </a:p>
        </p:txBody>
      </p:sp>
      <p:sp>
        <p:nvSpPr>
          <p:cNvPr id="2016260" name="Text Box 4"/>
          <p:cNvSpPr txBox="1">
            <a:spLocks noChangeArrowheads="1"/>
          </p:cNvSpPr>
          <p:nvPr/>
        </p:nvSpPr>
        <p:spPr bwMode="auto">
          <a:xfrm>
            <a:off x="5461000" y="195263"/>
            <a:ext cx="1143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Frutiger 55 Roman" pitchFamily="34" charset="0"/>
              </a:defRPr>
            </a:lvl1pPr>
            <a:lvl2pPr marL="742950" indent="-285750">
              <a:defRPr sz="2400">
                <a:solidFill>
                  <a:schemeClr val="tx1"/>
                </a:solidFill>
                <a:latin typeface="Frutiger 55 Roman" pitchFamily="34" charset="0"/>
              </a:defRPr>
            </a:lvl2pPr>
            <a:lvl3pPr marL="1143000" indent="-228600">
              <a:defRPr sz="2400">
                <a:solidFill>
                  <a:schemeClr val="tx1"/>
                </a:solidFill>
                <a:latin typeface="Frutiger 55 Roman" pitchFamily="34" charset="0"/>
              </a:defRPr>
            </a:lvl3pPr>
            <a:lvl4pPr marL="1600200" indent="-228600">
              <a:defRPr sz="2400">
                <a:solidFill>
                  <a:schemeClr val="tx1"/>
                </a:solidFill>
                <a:latin typeface="Frutiger 55 Roman" pitchFamily="34" charset="0"/>
              </a:defRPr>
            </a:lvl4pPr>
            <a:lvl5pPr marL="2057400" indent="-228600">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algn="l" eaLnBrk="1" hangingPunct="1">
              <a:spcBef>
                <a:spcPct val="50000"/>
              </a:spcBef>
            </a:pPr>
            <a:r>
              <a:rPr lang="de-DE" sz="1800">
                <a:latin typeface="Trebuchet MS" pitchFamily="34" charset="0"/>
              </a:rPr>
              <a:t>	</a:t>
            </a:r>
          </a:p>
        </p:txBody>
      </p:sp>
      <p:sp>
        <p:nvSpPr>
          <p:cNvPr id="2016261" name="Text Box 36"/>
          <p:cNvSpPr txBox="1">
            <a:spLocks noChangeArrowheads="1"/>
          </p:cNvSpPr>
          <p:nvPr/>
        </p:nvSpPr>
        <p:spPr bwMode="auto">
          <a:xfrm>
            <a:off x="1631504" y="6381328"/>
            <a:ext cx="5733813" cy="17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Frutiger 55 Roman" pitchFamily="34" charset="0"/>
              </a:defRPr>
            </a:lvl1pPr>
            <a:lvl2pPr marL="742950" indent="-285750">
              <a:defRPr sz="2400">
                <a:solidFill>
                  <a:schemeClr val="tx1"/>
                </a:solidFill>
                <a:latin typeface="Frutiger 55 Roman" pitchFamily="34" charset="0"/>
              </a:defRPr>
            </a:lvl2pPr>
            <a:lvl3pPr marL="1143000" indent="-228600">
              <a:defRPr sz="2400">
                <a:solidFill>
                  <a:schemeClr val="tx1"/>
                </a:solidFill>
                <a:latin typeface="Frutiger 55 Roman" pitchFamily="34" charset="0"/>
              </a:defRPr>
            </a:lvl3pPr>
            <a:lvl4pPr marL="1600200" indent="-228600">
              <a:defRPr sz="2400">
                <a:solidFill>
                  <a:schemeClr val="tx1"/>
                </a:solidFill>
                <a:latin typeface="Frutiger 55 Roman" pitchFamily="34" charset="0"/>
              </a:defRPr>
            </a:lvl4pPr>
            <a:lvl5pPr marL="2057400" indent="-228600">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algn="l" eaLnBrk="1" hangingPunct="1">
              <a:lnSpc>
                <a:spcPct val="50000"/>
              </a:lnSpc>
              <a:spcBef>
                <a:spcPct val="50000"/>
              </a:spcBef>
            </a:pPr>
            <a:r>
              <a:rPr lang="de-DE" sz="900" dirty="0">
                <a:latin typeface="Trebuchet MS" pitchFamily="34" charset="0"/>
              </a:rPr>
              <a:t>Quelle: Witzenbacher, Kurt 1994, S. 133: Praxis der Unterrichtsplanung, Oldenburg-Verlag, München</a:t>
            </a:r>
          </a:p>
        </p:txBody>
      </p:sp>
      <p:sp>
        <p:nvSpPr>
          <p:cNvPr id="2016262" name="Rectangle 47"/>
          <p:cNvSpPr>
            <a:spLocks noChangeArrowheads="1"/>
          </p:cNvSpPr>
          <p:nvPr/>
        </p:nvSpPr>
        <p:spPr bwMode="auto">
          <a:xfrm>
            <a:off x="1631951" y="163513"/>
            <a:ext cx="85328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endParaRPr lang="de-DE" sz="2800" b="1" dirty="0">
              <a:solidFill>
                <a:srgbClr val="003399"/>
              </a:solidFill>
              <a:latin typeface="Trebuchet MS" pitchFamily="34" charset="0"/>
            </a:endParaRPr>
          </a:p>
        </p:txBody>
      </p:sp>
      <p:sp>
        <p:nvSpPr>
          <p:cNvPr id="2016271" name="Line 11"/>
          <p:cNvSpPr>
            <a:spLocks noChangeShapeType="1"/>
          </p:cNvSpPr>
          <p:nvPr/>
        </p:nvSpPr>
        <p:spPr bwMode="auto">
          <a:xfrm flipV="1">
            <a:off x="7114899" y="1319597"/>
            <a:ext cx="303190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algn="r"/>
            <a:endParaRPr lang="de-DE">
              <a:latin typeface="Trebuchet MS" pitchFamily="34" charset="0"/>
            </a:endParaRPr>
          </a:p>
        </p:txBody>
      </p:sp>
      <p:sp>
        <p:nvSpPr>
          <p:cNvPr id="2016274" name="Text Box 14"/>
          <p:cNvSpPr txBox="1">
            <a:spLocks noChangeArrowheads="1"/>
          </p:cNvSpPr>
          <p:nvPr/>
        </p:nvSpPr>
        <p:spPr bwMode="auto">
          <a:xfrm>
            <a:off x="5447929" y="788194"/>
            <a:ext cx="3254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Frutiger 55 Roman" pitchFamily="34" charset="0"/>
              </a:defRPr>
            </a:lvl1pPr>
            <a:lvl2pPr marL="742950" indent="-285750">
              <a:defRPr sz="2400">
                <a:solidFill>
                  <a:schemeClr val="tx1"/>
                </a:solidFill>
                <a:latin typeface="Frutiger 55 Roman" pitchFamily="34" charset="0"/>
              </a:defRPr>
            </a:lvl2pPr>
            <a:lvl3pPr marL="1143000" indent="-228600">
              <a:defRPr sz="2400">
                <a:solidFill>
                  <a:schemeClr val="tx1"/>
                </a:solidFill>
                <a:latin typeface="Frutiger 55 Roman" pitchFamily="34" charset="0"/>
              </a:defRPr>
            </a:lvl3pPr>
            <a:lvl4pPr marL="1600200" indent="-228600">
              <a:defRPr sz="2400">
                <a:solidFill>
                  <a:schemeClr val="tx1"/>
                </a:solidFill>
                <a:latin typeface="Frutiger 55 Roman" pitchFamily="34" charset="0"/>
              </a:defRPr>
            </a:lvl4pPr>
            <a:lvl5pPr marL="2057400" indent="-228600">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algn="l" eaLnBrk="1" hangingPunct="1">
              <a:spcBef>
                <a:spcPct val="50000"/>
              </a:spcBef>
            </a:pPr>
            <a:r>
              <a:rPr lang="de-DE" sz="1600" b="1" dirty="0">
                <a:latin typeface="Trebuchet MS" pitchFamily="34" charset="0"/>
              </a:rPr>
              <a:t>Aktive Methoden</a:t>
            </a:r>
          </a:p>
        </p:txBody>
      </p:sp>
      <p:sp>
        <p:nvSpPr>
          <p:cNvPr id="2016275" name="Text Box 15"/>
          <p:cNvSpPr txBox="1">
            <a:spLocks noChangeArrowheads="1"/>
          </p:cNvSpPr>
          <p:nvPr/>
        </p:nvSpPr>
        <p:spPr bwMode="auto">
          <a:xfrm>
            <a:off x="1733823" y="788194"/>
            <a:ext cx="285001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Frutiger 55 Roman" pitchFamily="34" charset="0"/>
              </a:defRPr>
            </a:lvl1pPr>
            <a:lvl2pPr marL="742950" indent="-285750">
              <a:defRPr sz="2400">
                <a:solidFill>
                  <a:schemeClr val="tx1"/>
                </a:solidFill>
                <a:latin typeface="Frutiger 55 Roman" pitchFamily="34" charset="0"/>
              </a:defRPr>
            </a:lvl2pPr>
            <a:lvl3pPr marL="1143000" indent="-228600">
              <a:defRPr sz="2400">
                <a:solidFill>
                  <a:schemeClr val="tx1"/>
                </a:solidFill>
                <a:latin typeface="Frutiger 55 Roman" pitchFamily="34" charset="0"/>
              </a:defRPr>
            </a:lvl3pPr>
            <a:lvl4pPr marL="1600200" indent="-228600">
              <a:defRPr sz="2400">
                <a:solidFill>
                  <a:schemeClr val="tx1"/>
                </a:solidFill>
                <a:latin typeface="Frutiger 55 Roman" pitchFamily="34" charset="0"/>
              </a:defRPr>
            </a:lvl4pPr>
            <a:lvl5pPr marL="2057400" indent="-228600">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algn="l" eaLnBrk="1" hangingPunct="1">
              <a:spcBef>
                <a:spcPct val="50000"/>
              </a:spcBef>
            </a:pPr>
            <a:r>
              <a:rPr lang="de-DE" sz="1600" b="1" dirty="0">
                <a:latin typeface="Trebuchet MS" pitchFamily="34" charset="0"/>
              </a:rPr>
              <a:t>Passive Methoden</a:t>
            </a:r>
          </a:p>
        </p:txBody>
      </p:sp>
      <p:sp>
        <p:nvSpPr>
          <p:cNvPr id="2016276" name="Text Box 16"/>
          <p:cNvSpPr txBox="1">
            <a:spLocks noChangeArrowheads="1"/>
          </p:cNvSpPr>
          <p:nvPr/>
        </p:nvSpPr>
        <p:spPr bwMode="auto">
          <a:xfrm>
            <a:off x="7032105" y="1340768"/>
            <a:ext cx="2452439" cy="10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Frutiger 55 Roman" pitchFamily="34" charset="0"/>
              </a:defRPr>
            </a:lvl1pPr>
            <a:lvl2pPr marL="742950" indent="-285750">
              <a:defRPr sz="2400">
                <a:solidFill>
                  <a:schemeClr val="tx1"/>
                </a:solidFill>
                <a:latin typeface="Frutiger 55 Roman" pitchFamily="34" charset="0"/>
              </a:defRPr>
            </a:lvl2pPr>
            <a:lvl3pPr marL="1143000" indent="-228600">
              <a:defRPr sz="2400">
                <a:solidFill>
                  <a:schemeClr val="tx1"/>
                </a:solidFill>
                <a:latin typeface="Frutiger 55 Roman" pitchFamily="34" charset="0"/>
              </a:defRPr>
            </a:lvl3pPr>
            <a:lvl4pPr marL="1600200" indent="-228600">
              <a:defRPr sz="2400">
                <a:solidFill>
                  <a:schemeClr val="tx1"/>
                </a:solidFill>
                <a:latin typeface="Frutiger 55 Roman" pitchFamily="34" charset="0"/>
              </a:defRPr>
            </a:lvl4pPr>
            <a:lvl5pPr marL="2057400" indent="-228600">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algn="l" eaLnBrk="1" hangingPunct="1">
              <a:lnSpc>
                <a:spcPct val="70000"/>
              </a:lnSpc>
              <a:spcBef>
                <a:spcPct val="50000"/>
              </a:spcBef>
            </a:pPr>
            <a:r>
              <a:rPr lang="de-DE" sz="1600" dirty="0">
                <a:latin typeface="Trebuchet MS" pitchFamily="34" charset="0"/>
              </a:rPr>
              <a:t>Selbstarbeit </a:t>
            </a:r>
          </a:p>
          <a:p>
            <a:pPr algn="l" eaLnBrk="1" hangingPunct="1">
              <a:lnSpc>
                <a:spcPct val="30000"/>
              </a:lnSpc>
              <a:spcBef>
                <a:spcPct val="50000"/>
              </a:spcBef>
            </a:pPr>
            <a:r>
              <a:rPr lang="de-DE" sz="1600" dirty="0">
                <a:latin typeface="Trebuchet MS" pitchFamily="34" charset="0"/>
              </a:rPr>
              <a:t>Gruppenarbeit </a:t>
            </a:r>
          </a:p>
          <a:p>
            <a:pPr algn="l" eaLnBrk="1" hangingPunct="1">
              <a:lnSpc>
                <a:spcPct val="30000"/>
              </a:lnSpc>
              <a:spcBef>
                <a:spcPct val="50000"/>
              </a:spcBef>
            </a:pPr>
            <a:r>
              <a:rPr lang="de-DE" sz="1600" dirty="0">
                <a:latin typeface="Trebuchet MS" pitchFamily="34" charset="0"/>
              </a:rPr>
              <a:t>Planspiel</a:t>
            </a:r>
          </a:p>
          <a:p>
            <a:pPr algn="l" eaLnBrk="1" hangingPunct="1">
              <a:lnSpc>
                <a:spcPct val="30000"/>
              </a:lnSpc>
              <a:spcBef>
                <a:spcPct val="50000"/>
              </a:spcBef>
            </a:pPr>
            <a:r>
              <a:rPr lang="de-DE" sz="1600" dirty="0">
                <a:latin typeface="Trebuchet MS" pitchFamily="34" charset="0"/>
              </a:rPr>
              <a:t>Rollenspiel (Mitspieler)</a:t>
            </a:r>
          </a:p>
          <a:p>
            <a:pPr algn="l" eaLnBrk="1" hangingPunct="1">
              <a:lnSpc>
                <a:spcPct val="30000"/>
              </a:lnSpc>
              <a:spcBef>
                <a:spcPct val="50000"/>
              </a:spcBef>
            </a:pPr>
            <a:r>
              <a:rPr lang="de-DE" sz="1600" dirty="0">
                <a:latin typeface="Trebuchet MS" pitchFamily="34" charset="0"/>
              </a:rPr>
              <a:t>Training </a:t>
            </a:r>
          </a:p>
        </p:txBody>
      </p:sp>
      <p:sp>
        <p:nvSpPr>
          <p:cNvPr id="2016277" name="Text Box 17"/>
          <p:cNvSpPr txBox="1">
            <a:spLocks noChangeArrowheads="1"/>
          </p:cNvSpPr>
          <p:nvPr/>
        </p:nvSpPr>
        <p:spPr bwMode="auto">
          <a:xfrm>
            <a:off x="5447929" y="2733675"/>
            <a:ext cx="3367467" cy="970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Frutiger 55 Roman" pitchFamily="34" charset="0"/>
              </a:defRPr>
            </a:lvl1pPr>
            <a:lvl2pPr marL="742950" indent="-285750">
              <a:defRPr sz="2400">
                <a:solidFill>
                  <a:schemeClr val="tx1"/>
                </a:solidFill>
                <a:latin typeface="Frutiger 55 Roman" pitchFamily="34" charset="0"/>
              </a:defRPr>
            </a:lvl2pPr>
            <a:lvl3pPr marL="1143000" indent="-228600">
              <a:defRPr sz="2400">
                <a:solidFill>
                  <a:schemeClr val="tx1"/>
                </a:solidFill>
                <a:latin typeface="Frutiger 55 Roman" pitchFamily="34" charset="0"/>
              </a:defRPr>
            </a:lvl3pPr>
            <a:lvl4pPr marL="1600200" indent="-228600">
              <a:defRPr sz="2400">
                <a:solidFill>
                  <a:schemeClr val="tx1"/>
                </a:solidFill>
                <a:latin typeface="Frutiger 55 Roman" pitchFamily="34" charset="0"/>
              </a:defRPr>
            </a:lvl4pPr>
            <a:lvl5pPr marL="2057400" indent="-228600">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algn="l" eaLnBrk="1" hangingPunct="1">
              <a:lnSpc>
                <a:spcPct val="50000"/>
              </a:lnSpc>
              <a:spcBef>
                <a:spcPct val="50000"/>
              </a:spcBef>
            </a:pPr>
            <a:r>
              <a:rPr lang="de-DE" sz="1600" dirty="0">
                <a:latin typeface="Trebuchet MS" pitchFamily="34" charset="0"/>
              </a:rPr>
              <a:t>Lehrgespräch</a:t>
            </a:r>
          </a:p>
          <a:p>
            <a:pPr algn="l" eaLnBrk="1" hangingPunct="1">
              <a:lnSpc>
                <a:spcPct val="50000"/>
              </a:lnSpc>
              <a:spcBef>
                <a:spcPct val="50000"/>
              </a:spcBef>
            </a:pPr>
            <a:r>
              <a:rPr lang="de-DE" sz="1600" dirty="0">
                <a:latin typeface="Trebuchet MS" pitchFamily="34" charset="0"/>
              </a:rPr>
              <a:t>Brainstorming/Pro und Contra</a:t>
            </a:r>
          </a:p>
          <a:p>
            <a:pPr algn="l" eaLnBrk="1" hangingPunct="1">
              <a:lnSpc>
                <a:spcPct val="50000"/>
              </a:lnSpc>
              <a:spcBef>
                <a:spcPct val="50000"/>
              </a:spcBef>
            </a:pPr>
            <a:r>
              <a:rPr lang="de-DE" sz="1600" dirty="0">
                <a:latin typeface="Trebuchet MS" pitchFamily="34" charset="0"/>
              </a:rPr>
              <a:t>Fallstudie</a:t>
            </a:r>
          </a:p>
          <a:p>
            <a:pPr algn="l" eaLnBrk="1" hangingPunct="1">
              <a:lnSpc>
                <a:spcPct val="50000"/>
              </a:lnSpc>
              <a:spcBef>
                <a:spcPct val="50000"/>
              </a:spcBef>
            </a:pPr>
            <a:r>
              <a:rPr lang="de-DE" sz="1600" dirty="0">
                <a:latin typeface="Trebuchet MS" pitchFamily="34" charset="0"/>
              </a:rPr>
              <a:t>Unterweisung </a:t>
            </a:r>
          </a:p>
        </p:txBody>
      </p:sp>
      <p:sp>
        <p:nvSpPr>
          <p:cNvPr id="2016278" name="Text Box 18"/>
          <p:cNvSpPr txBox="1">
            <a:spLocks noChangeArrowheads="1"/>
          </p:cNvSpPr>
          <p:nvPr/>
        </p:nvSpPr>
        <p:spPr bwMode="auto">
          <a:xfrm>
            <a:off x="4504730" y="3645024"/>
            <a:ext cx="33194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Frutiger 55 Roman" pitchFamily="34" charset="0"/>
              </a:defRPr>
            </a:lvl1pPr>
            <a:lvl2pPr marL="742950" indent="-285750">
              <a:defRPr sz="2400">
                <a:solidFill>
                  <a:schemeClr val="tx1"/>
                </a:solidFill>
                <a:latin typeface="Frutiger 55 Roman" pitchFamily="34" charset="0"/>
              </a:defRPr>
            </a:lvl2pPr>
            <a:lvl3pPr marL="1143000" indent="-228600">
              <a:defRPr sz="2400">
                <a:solidFill>
                  <a:schemeClr val="tx1"/>
                </a:solidFill>
                <a:latin typeface="Frutiger 55 Roman" pitchFamily="34" charset="0"/>
              </a:defRPr>
            </a:lvl3pPr>
            <a:lvl4pPr marL="1600200" indent="-228600">
              <a:defRPr sz="2400">
                <a:solidFill>
                  <a:schemeClr val="tx1"/>
                </a:solidFill>
                <a:latin typeface="Frutiger 55 Roman" pitchFamily="34" charset="0"/>
              </a:defRPr>
            </a:lvl4pPr>
            <a:lvl5pPr marL="2057400" indent="-228600">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algn="l" eaLnBrk="1" hangingPunct="1">
              <a:spcBef>
                <a:spcPct val="50000"/>
              </a:spcBef>
            </a:pPr>
            <a:r>
              <a:rPr lang="de-DE" sz="1600" b="1" dirty="0">
                <a:solidFill>
                  <a:srgbClr val="FF3300"/>
                </a:solidFill>
                <a:latin typeface="Trebuchet MS" pitchFamily="34" charset="0"/>
              </a:rPr>
              <a:t>was er hört und sieht</a:t>
            </a:r>
          </a:p>
        </p:txBody>
      </p:sp>
      <p:sp>
        <p:nvSpPr>
          <p:cNvPr id="2016279" name="Text Box 19"/>
          <p:cNvSpPr txBox="1">
            <a:spLocks noChangeArrowheads="1"/>
          </p:cNvSpPr>
          <p:nvPr/>
        </p:nvSpPr>
        <p:spPr bwMode="auto">
          <a:xfrm>
            <a:off x="4504731" y="4005065"/>
            <a:ext cx="3305175" cy="92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Frutiger 55 Roman" pitchFamily="34" charset="0"/>
              </a:defRPr>
            </a:lvl1pPr>
            <a:lvl2pPr marL="742950" indent="-285750">
              <a:defRPr sz="2400">
                <a:solidFill>
                  <a:schemeClr val="tx1"/>
                </a:solidFill>
                <a:latin typeface="Frutiger 55 Roman" pitchFamily="34" charset="0"/>
              </a:defRPr>
            </a:lvl2pPr>
            <a:lvl3pPr marL="1143000" indent="-228600">
              <a:defRPr sz="2400">
                <a:solidFill>
                  <a:schemeClr val="tx1"/>
                </a:solidFill>
                <a:latin typeface="Frutiger 55 Roman" pitchFamily="34" charset="0"/>
              </a:defRPr>
            </a:lvl3pPr>
            <a:lvl4pPr marL="1600200" indent="-228600">
              <a:defRPr sz="2400">
                <a:solidFill>
                  <a:schemeClr val="tx1"/>
                </a:solidFill>
                <a:latin typeface="Frutiger 55 Roman" pitchFamily="34" charset="0"/>
              </a:defRPr>
            </a:lvl4pPr>
            <a:lvl5pPr marL="2057400" indent="-228600">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algn="l" eaLnBrk="1" hangingPunct="1">
              <a:lnSpc>
                <a:spcPct val="70000"/>
              </a:lnSpc>
              <a:spcBef>
                <a:spcPct val="20000"/>
              </a:spcBef>
            </a:pPr>
            <a:r>
              <a:rPr lang="de-DE" sz="1600" dirty="0">
                <a:latin typeface="Trebuchet MS" pitchFamily="34" charset="0"/>
              </a:rPr>
              <a:t>Film</a:t>
            </a:r>
          </a:p>
          <a:p>
            <a:pPr algn="l" eaLnBrk="1" hangingPunct="1">
              <a:lnSpc>
                <a:spcPct val="70000"/>
              </a:lnSpc>
              <a:spcBef>
                <a:spcPct val="20000"/>
              </a:spcBef>
            </a:pPr>
            <a:r>
              <a:rPr lang="de-DE" sz="1600" dirty="0">
                <a:latin typeface="Trebuchet MS" pitchFamily="34" charset="0"/>
              </a:rPr>
              <a:t>Tonbildschau</a:t>
            </a:r>
          </a:p>
          <a:p>
            <a:pPr algn="l" eaLnBrk="1" hangingPunct="1">
              <a:lnSpc>
                <a:spcPct val="70000"/>
              </a:lnSpc>
              <a:spcBef>
                <a:spcPct val="20000"/>
              </a:spcBef>
            </a:pPr>
            <a:r>
              <a:rPr lang="de-DE" sz="1600" dirty="0">
                <a:latin typeface="Trebuchet MS" pitchFamily="34" charset="0"/>
              </a:rPr>
              <a:t>Rollenspiel (als Zuschauer)</a:t>
            </a:r>
          </a:p>
          <a:p>
            <a:pPr algn="l" eaLnBrk="1" hangingPunct="1">
              <a:lnSpc>
                <a:spcPct val="70000"/>
              </a:lnSpc>
              <a:spcBef>
                <a:spcPct val="20000"/>
              </a:spcBef>
            </a:pPr>
            <a:r>
              <a:rPr lang="de-DE" sz="1600" dirty="0">
                <a:latin typeface="Trebuchet MS" pitchFamily="34" charset="0"/>
              </a:rPr>
              <a:t>Referat mit viel Bildmaterial</a:t>
            </a:r>
          </a:p>
        </p:txBody>
      </p:sp>
      <p:sp>
        <p:nvSpPr>
          <p:cNvPr id="2016280" name="Text Box 20"/>
          <p:cNvSpPr txBox="1">
            <a:spLocks noChangeArrowheads="1"/>
          </p:cNvSpPr>
          <p:nvPr/>
        </p:nvSpPr>
        <p:spPr bwMode="auto">
          <a:xfrm>
            <a:off x="3017759" y="5013177"/>
            <a:ext cx="2902833" cy="621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Frutiger 55 Roman" pitchFamily="34" charset="0"/>
              </a:defRPr>
            </a:lvl1pPr>
            <a:lvl2pPr marL="742950" indent="-285750">
              <a:defRPr sz="2400">
                <a:solidFill>
                  <a:schemeClr val="tx1"/>
                </a:solidFill>
                <a:latin typeface="Frutiger 55 Roman" pitchFamily="34" charset="0"/>
              </a:defRPr>
            </a:lvl2pPr>
            <a:lvl3pPr marL="1143000" indent="-228600">
              <a:defRPr sz="2400">
                <a:solidFill>
                  <a:schemeClr val="tx1"/>
                </a:solidFill>
                <a:latin typeface="Frutiger 55 Roman" pitchFamily="34" charset="0"/>
              </a:defRPr>
            </a:lvl3pPr>
            <a:lvl4pPr marL="1600200" indent="-228600">
              <a:defRPr sz="2400">
                <a:solidFill>
                  <a:schemeClr val="tx1"/>
                </a:solidFill>
                <a:latin typeface="Frutiger 55 Roman" pitchFamily="34" charset="0"/>
              </a:defRPr>
            </a:lvl4pPr>
            <a:lvl5pPr marL="2057400" indent="-228600">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algn="l" eaLnBrk="1" hangingPunct="1">
              <a:spcBef>
                <a:spcPct val="15000"/>
              </a:spcBef>
            </a:pPr>
            <a:r>
              <a:rPr lang="de-DE" sz="1600" dirty="0">
                <a:latin typeface="Trebuchet MS" pitchFamily="34" charset="0"/>
              </a:rPr>
              <a:t>Vormachen ohne Erklärung</a:t>
            </a:r>
          </a:p>
          <a:p>
            <a:pPr algn="l" eaLnBrk="1" hangingPunct="1">
              <a:spcBef>
                <a:spcPct val="15000"/>
              </a:spcBef>
            </a:pPr>
            <a:r>
              <a:rPr lang="de-DE" sz="1600" dirty="0">
                <a:latin typeface="Trebuchet MS" pitchFamily="34" charset="0"/>
              </a:rPr>
              <a:t>Sich „umsehen lassen“</a:t>
            </a:r>
            <a:endParaRPr lang="en-US" sz="1600" b="1" dirty="0">
              <a:solidFill>
                <a:srgbClr val="FF3300"/>
              </a:solidFill>
              <a:latin typeface="Trebuchet MS" pitchFamily="34" charset="0"/>
              <a:cs typeface="Arial" charset="0"/>
            </a:endParaRPr>
          </a:p>
        </p:txBody>
      </p:sp>
      <p:sp>
        <p:nvSpPr>
          <p:cNvPr id="2016282" name="Text Box 22"/>
          <p:cNvSpPr txBox="1">
            <a:spLocks noChangeArrowheads="1"/>
          </p:cNvSpPr>
          <p:nvPr/>
        </p:nvSpPr>
        <p:spPr bwMode="auto">
          <a:xfrm>
            <a:off x="1703513" y="5733256"/>
            <a:ext cx="3903663" cy="533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Frutiger 55 Roman" pitchFamily="34" charset="0"/>
              </a:defRPr>
            </a:lvl1pPr>
            <a:lvl2pPr marL="742950" indent="-285750">
              <a:defRPr sz="2400">
                <a:solidFill>
                  <a:schemeClr val="tx1"/>
                </a:solidFill>
                <a:latin typeface="Frutiger 55 Roman" pitchFamily="34" charset="0"/>
              </a:defRPr>
            </a:lvl2pPr>
            <a:lvl3pPr marL="1143000" indent="-228600">
              <a:defRPr sz="2400">
                <a:solidFill>
                  <a:schemeClr val="tx1"/>
                </a:solidFill>
                <a:latin typeface="Frutiger 55 Roman" pitchFamily="34" charset="0"/>
              </a:defRPr>
            </a:lvl3pPr>
            <a:lvl4pPr marL="1600200" indent="-228600">
              <a:defRPr sz="2400">
                <a:solidFill>
                  <a:schemeClr val="tx1"/>
                </a:solidFill>
                <a:latin typeface="Frutiger 55 Roman" pitchFamily="34" charset="0"/>
              </a:defRPr>
            </a:lvl4pPr>
            <a:lvl5pPr marL="2057400" indent="-228600">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algn="l" eaLnBrk="1" hangingPunct="1">
              <a:lnSpc>
                <a:spcPct val="80000"/>
              </a:lnSpc>
              <a:spcBef>
                <a:spcPct val="50000"/>
              </a:spcBef>
            </a:pPr>
            <a:r>
              <a:rPr lang="de-DE" sz="1600" dirty="0">
                <a:latin typeface="Trebuchet MS" pitchFamily="34" charset="0"/>
              </a:rPr>
              <a:t>Referat ohne Anschauungsmaterial</a:t>
            </a:r>
          </a:p>
          <a:p>
            <a:pPr algn="l" eaLnBrk="1" hangingPunct="1">
              <a:lnSpc>
                <a:spcPct val="40000"/>
              </a:lnSpc>
              <a:spcBef>
                <a:spcPct val="50000"/>
              </a:spcBef>
            </a:pPr>
            <a:r>
              <a:rPr lang="de-DE" sz="1600" dirty="0">
                <a:latin typeface="Trebuchet MS" pitchFamily="34" charset="0"/>
              </a:rPr>
              <a:t>Vortrag, Rede</a:t>
            </a:r>
          </a:p>
        </p:txBody>
      </p:sp>
      <p:sp>
        <p:nvSpPr>
          <p:cNvPr id="2016284" name="Text Box 24"/>
          <p:cNvSpPr txBox="1">
            <a:spLocks noChangeArrowheads="1"/>
          </p:cNvSpPr>
          <p:nvPr/>
        </p:nvSpPr>
        <p:spPr bwMode="auto">
          <a:xfrm>
            <a:off x="5447929" y="2419610"/>
            <a:ext cx="2878137" cy="28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Frutiger 55 Roman" pitchFamily="34" charset="0"/>
              </a:defRPr>
            </a:lvl1pPr>
            <a:lvl2pPr marL="742950" indent="-285750">
              <a:defRPr sz="2400">
                <a:solidFill>
                  <a:schemeClr val="tx1"/>
                </a:solidFill>
                <a:latin typeface="Frutiger 55 Roman" pitchFamily="34" charset="0"/>
              </a:defRPr>
            </a:lvl2pPr>
            <a:lvl3pPr marL="1143000" indent="-228600">
              <a:defRPr sz="2400">
                <a:solidFill>
                  <a:schemeClr val="tx1"/>
                </a:solidFill>
                <a:latin typeface="Frutiger 55 Roman" pitchFamily="34" charset="0"/>
              </a:defRPr>
            </a:lvl3pPr>
            <a:lvl4pPr marL="1600200" indent="-228600">
              <a:defRPr sz="2400">
                <a:solidFill>
                  <a:schemeClr val="tx1"/>
                </a:solidFill>
                <a:latin typeface="Frutiger 55 Roman" pitchFamily="34" charset="0"/>
              </a:defRPr>
            </a:lvl4pPr>
            <a:lvl5pPr marL="2057400" indent="-228600">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algn="l" eaLnBrk="1" hangingPunct="1">
              <a:lnSpc>
                <a:spcPct val="80000"/>
              </a:lnSpc>
              <a:spcBef>
                <a:spcPct val="50000"/>
              </a:spcBef>
            </a:pPr>
            <a:r>
              <a:rPr lang="de-DE" sz="1600" b="1" dirty="0">
                <a:solidFill>
                  <a:srgbClr val="FF3300"/>
                </a:solidFill>
                <a:latin typeface="Trebuchet MS" pitchFamily="34" charset="0"/>
              </a:rPr>
              <a:t>worüber er spricht</a:t>
            </a:r>
          </a:p>
        </p:txBody>
      </p:sp>
      <p:sp>
        <p:nvSpPr>
          <p:cNvPr id="2016288" name="Text Box 28"/>
          <p:cNvSpPr txBox="1">
            <a:spLocks noChangeArrowheads="1"/>
          </p:cNvSpPr>
          <p:nvPr/>
        </p:nvSpPr>
        <p:spPr bwMode="auto">
          <a:xfrm>
            <a:off x="9852471" y="5949281"/>
            <a:ext cx="3834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Frutiger 55 Roman" pitchFamily="34" charset="0"/>
              </a:defRPr>
            </a:lvl1pPr>
            <a:lvl2pPr marL="742950" indent="-285750">
              <a:defRPr sz="2400">
                <a:solidFill>
                  <a:schemeClr val="tx1"/>
                </a:solidFill>
                <a:latin typeface="Frutiger 55 Roman" pitchFamily="34" charset="0"/>
              </a:defRPr>
            </a:lvl2pPr>
            <a:lvl3pPr marL="1143000" indent="-228600">
              <a:defRPr sz="2400">
                <a:solidFill>
                  <a:schemeClr val="tx1"/>
                </a:solidFill>
                <a:latin typeface="Frutiger 55 Roman" pitchFamily="34" charset="0"/>
              </a:defRPr>
            </a:lvl3pPr>
            <a:lvl4pPr marL="1600200" indent="-228600">
              <a:defRPr sz="2400">
                <a:solidFill>
                  <a:schemeClr val="tx1"/>
                </a:solidFill>
                <a:latin typeface="Frutiger 55 Roman" pitchFamily="34" charset="0"/>
              </a:defRPr>
            </a:lvl4pPr>
            <a:lvl5pPr marL="2057400" indent="-228600">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algn="l" eaLnBrk="1" hangingPunct="1"/>
            <a:r>
              <a:rPr lang="de-DE" sz="1400" dirty="0">
                <a:latin typeface="Trebuchet MS" pitchFamily="34" charset="0"/>
              </a:rPr>
              <a:t>10</a:t>
            </a:r>
          </a:p>
        </p:txBody>
      </p:sp>
      <p:sp>
        <p:nvSpPr>
          <p:cNvPr id="2016289" name="Text Box 29"/>
          <p:cNvSpPr txBox="1">
            <a:spLocks noChangeArrowheads="1"/>
          </p:cNvSpPr>
          <p:nvPr/>
        </p:nvSpPr>
        <p:spPr bwMode="auto">
          <a:xfrm>
            <a:off x="9852471" y="4725145"/>
            <a:ext cx="3962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Frutiger 55 Roman" pitchFamily="34" charset="0"/>
              </a:defRPr>
            </a:lvl1pPr>
            <a:lvl2pPr marL="742950" indent="-285750">
              <a:defRPr sz="2400">
                <a:solidFill>
                  <a:schemeClr val="tx1"/>
                </a:solidFill>
                <a:latin typeface="Frutiger 55 Roman" pitchFamily="34" charset="0"/>
              </a:defRPr>
            </a:lvl2pPr>
            <a:lvl3pPr marL="1143000" indent="-228600">
              <a:defRPr sz="2400">
                <a:solidFill>
                  <a:schemeClr val="tx1"/>
                </a:solidFill>
                <a:latin typeface="Frutiger 55 Roman" pitchFamily="34" charset="0"/>
              </a:defRPr>
            </a:lvl3pPr>
            <a:lvl4pPr marL="1600200" indent="-228600">
              <a:defRPr sz="2400">
                <a:solidFill>
                  <a:schemeClr val="tx1"/>
                </a:solidFill>
                <a:latin typeface="Frutiger 55 Roman" pitchFamily="34" charset="0"/>
              </a:defRPr>
            </a:lvl4pPr>
            <a:lvl5pPr marL="2057400" indent="-228600">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algn="l" eaLnBrk="1" hangingPunct="1"/>
            <a:r>
              <a:rPr lang="de-DE" sz="1400" b="1" dirty="0">
                <a:solidFill>
                  <a:srgbClr val="FF3300"/>
                </a:solidFill>
                <a:latin typeface="Trebuchet MS" pitchFamily="34" charset="0"/>
              </a:rPr>
              <a:t>30</a:t>
            </a:r>
          </a:p>
        </p:txBody>
      </p:sp>
      <p:sp>
        <p:nvSpPr>
          <p:cNvPr id="2016290" name="Text Box 30"/>
          <p:cNvSpPr txBox="1">
            <a:spLocks noChangeArrowheads="1"/>
          </p:cNvSpPr>
          <p:nvPr/>
        </p:nvSpPr>
        <p:spPr bwMode="auto">
          <a:xfrm>
            <a:off x="9852472" y="3068960"/>
            <a:ext cx="7080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Frutiger 55 Roman" pitchFamily="34" charset="0"/>
              </a:defRPr>
            </a:lvl1pPr>
            <a:lvl2pPr marL="742950" indent="-285750">
              <a:defRPr sz="2400">
                <a:solidFill>
                  <a:schemeClr val="tx1"/>
                </a:solidFill>
                <a:latin typeface="Frutiger 55 Roman" pitchFamily="34" charset="0"/>
              </a:defRPr>
            </a:lvl2pPr>
            <a:lvl3pPr marL="1143000" indent="-228600">
              <a:defRPr sz="2400">
                <a:solidFill>
                  <a:schemeClr val="tx1"/>
                </a:solidFill>
                <a:latin typeface="Frutiger 55 Roman" pitchFamily="34" charset="0"/>
              </a:defRPr>
            </a:lvl3pPr>
            <a:lvl4pPr marL="1600200" indent="-228600">
              <a:defRPr sz="2400">
                <a:solidFill>
                  <a:schemeClr val="tx1"/>
                </a:solidFill>
                <a:latin typeface="Frutiger 55 Roman" pitchFamily="34" charset="0"/>
              </a:defRPr>
            </a:lvl4pPr>
            <a:lvl5pPr marL="2057400" indent="-228600">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algn="l" eaLnBrk="1" hangingPunct="1">
              <a:spcBef>
                <a:spcPct val="50000"/>
              </a:spcBef>
            </a:pPr>
            <a:r>
              <a:rPr lang="de-DE" sz="1200" dirty="0">
                <a:latin typeface="Trebuchet MS" pitchFamily="34" charset="0"/>
              </a:rPr>
              <a:t>60</a:t>
            </a:r>
          </a:p>
        </p:txBody>
      </p:sp>
      <p:sp>
        <p:nvSpPr>
          <p:cNvPr id="2016291" name="Text Box 31"/>
          <p:cNvSpPr txBox="1">
            <a:spLocks noChangeArrowheads="1"/>
          </p:cNvSpPr>
          <p:nvPr/>
        </p:nvSpPr>
        <p:spPr bwMode="auto">
          <a:xfrm>
            <a:off x="9852471" y="1032992"/>
            <a:ext cx="4063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Frutiger 55 Roman" pitchFamily="34" charset="0"/>
              </a:defRPr>
            </a:lvl1pPr>
            <a:lvl2pPr marL="742950" indent="-285750">
              <a:defRPr sz="2400">
                <a:solidFill>
                  <a:schemeClr val="tx1"/>
                </a:solidFill>
                <a:latin typeface="Frutiger 55 Roman" pitchFamily="34" charset="0"/>
              </a:defRPr>
            </a:lvl2pPr>
            <a:lvl3pPr marL="1143000" indent="-228600">
              <a:defRPr sz="2400">
                <a:solidFill>
                  <a:schemeClr val="tx1"/>
                </a:solidFill>
                <a:latin typeface="Frutiger 55 Roman" pitchFamily="34" charset="0"/>
              </a:defRPr>
            </a:lvl3pPr>
            <a:lvl4pPr marL="1600200" indent="-228600">
              <a:defRPr sz="2400">
                <a:solidFill>
                  <a:schemeClr val="tx1"/>
                </a:solidFill>
                <a:latin typeface="Frutiger 55 Roman" pitchFamily="34" charset="0"/>
              </a:defRPr>
            </a:lvl4pPr>
            <a:lvl5pPr marL="2057400" indent="-228600">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algn="l" eaLnBrk="1" hangingPunct="1">
              <a:spcBef>
                <a:spcPct val="50000"/>
              </a:spcBef>
            </a:pPr>
            <a:r>
              <a:rPr lang="de-DE" sz="1400" b="1" dirty="0">
                <a:solidFill>
                  <a:srgbClr val="FF3300"/>
                </a:solidFill>
                <a:latin typeface="Trebuchet MS" pitchFamily="34" charset="0"/>
              </a:rPr>
              <a:t>90</a:t>
            </a:r>
          </a:p>
        </p:txBody>
      </p:sp>
      <p:sp>
        <p:nvSpPr>
          <p:cNvPr id="2016292" name="Text Box 32"/>
          <p:cNvSpPr txBox="1">
            <a:spLocks noChangeArrowheads="1"/>
          </p:cNvSpPr>
          <p:nvPr/>
        </p:nvSpPr>
        <p:spPr bwMode="auto">
          <a:xfrm>
            <a:off x="9852472" y="1753072"/>
            <a:ext cx="4524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Frutiger 55 Roman" pitchFamily="34" charset="0"/>
              </a:defRPr>
            </a:lvl1pPr>
            <a:lvl2pPr marL="742950" indent="-285750">
              <a:defRPr sz="2400">
                <a:solidFill>
                  <a:schemeClr val="tx1"/>
                </a:solidFill>
                <a:latin typeface="Frutiger 55 Roman" pitchFamily="34" charset="0"/>
              </a:defRPr>
            </a:lvl2pPr>
            <a:lvl3pPr marL="1143000" indent="-228600">
              <a:defRPr sz="2400">
                <a:solidFill>
                  <a:schemeClr val="tx1"/>
                </a:solidFill>
                <a:latin typeface="Frutiger 55 Roman" pitchFamily="34" charset="0"/>
              </a:defRPr>
            </a:lvl3pPr>
            <a:lvl4pPr marL="1600200" indent="-228600">
              <a:defRPr sz="2400">
                <a:solidFill>
                  <a:schemeClr val="tx1"/>
                </a:solidFill>
                <a:latin typeface="Frutiger 55 Roman" pitchFamily="34" charset="0"/>
              </a:defRPr>
            </a:lvl4pPr>
            <a:lvl5pPr marL="2057400" indent="-228600">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algn="l" eaLnBrk="1" hangingPunct="1">
              <a:spcBef>
                <a:spcPct val="50000"/>
              </a:spcBef>
            </a:pPr>
            <a:r>
              <a:rPr lang="de-DE" sz="1400" dirty="0">
                <a:latin typeface="Trebuchet MS" pitchFamily="34" charset="0"/>
              </a:rPr>
              <a:t>80</a:t>
            </a:r>
          </a:p>
        </p:txBody>
      </p:sp>
      <p:sp>
        <p:nvSpPr>
          <p:cNvPr id="2016293" name="Text Box 33"/>
          <p:cNvSpPr txBox="1">
            <a:spLocks noChangeArrowheads="1"/>
          </p:cNvSpPr>
          <p:nvPr/>
        </p:nvSpPr>
        <p:spPr bwMode="auto">
          <a:xfrm>
            <a:off x="9852471" y="2329136"/>
            <a:ext cx="4302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Frutiger 55 Roman" pitchFamily="34" charset="0"/>
              </a:defRPr>
            </a:lvl1pPr>
            <a:lvl2pPr marL="742950" indent="-285750">
              <a:defRPr sz="2400">
                <a:solidFill>
                  <a:schemeClr val="tx1"/>
                </a:solidFill>
                <a:latin typeface="Frutiger 55 Roman" pitchFamily="34" charset="0"/>
              </a:defRPr>
            </a:lvl2pPr>
            <a:lvl3pPr marL="1143000" indent="-228600">
              <a:defRPr sz="2400">
                <a:solidFill>
                  <a:schemeClr val="tx1"/>
                </a:solidFill>
                <a:latin typeface="Frutiger 55 Roman" pitchFamily="34" charset="0"/>
              </a:defRPr>
            </a:lvl3pPr>
            <a:lvl4pPr marL="1600200" indent="-228600">
              <a:defRPr sz="2400">
                <a:solidFill>
                  <a:schemeClr val="tx1"/>
                </a:solidFill>
                <a:latin typeface="Frutiger 55 Roman" pitchFamily="34" charset="0"/>
              </a:defRPr>
            </a:lvl4pPr>
            <a:lvl5pPr marL="2057400" indent="-228600">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algn="l" eaLnBrk="1" hangingPunct="1">
              <a:spcBef>
                <a:spcPct val="50000"/>
              </a:spcBef>
            </a:pPr>
            <a:r>
              <a:rPr lang="de-DE" sz="1400" b="1" dirty="0">
                <a:solidFill>
                  <a:srgbClr val="FF3300"/>
                </a:solidFill>
                <a:latin typeface="Trebuchet MS" pitchFamily="34" charset="0"/>
              </a:rPr>
              <a:t>70</a:t>
            </a:r>
          </a:p>
        </p:txBody>
      </p:sp>
      <p:sp>
        <p:nvSpPr>
          <p:cNvPr id="2016295" name="Text Box 35"/>
          <p:cNvSpPr txBox="1">
            <a:spLocks noChangeArrowheads="1"/>
          </p:cNvSpPr>
          <p:nvPr/>
        </p:nvSpPr>
        <p:spPr bwMode="auto">
          <a:xfrm>
            <a:off x="9852471" y="5445224"/>
            <a:ext cx="6080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Frutiger 55 Roman" pitchFamily="34" charset="0"/>
              </a:defRPr>
            </a:lvl1pPr>
            <a:lvl2pPr marL="742950" indent="-285750">
              <a:defRPr sz="2400">
                <a:solidFill>
                  <a:schemeClr val="tx1"/>
                </a:solidFill>
                <a:latin typeface="Frutiger 55 Roman" pitchFamily="34" charset="0"/>
              </a:defRPr>
            </a:lvl2pPr>
            <a:lvl3pPr marL="1143000" indent="-228600">
              <a:defRPr sz="2400">
                <a:solidFill>
                  <a:schemeClr val="tx1"/>
                </a:solidFill>
                <a:latin typeface="Frutiger 55 Roman" pitchFamily="34" charset="0"/>
              </a:defRPr>
            </a:lvl3pPr>
            <a:lvl4pPr marL="1600200" indent="-228600">
              <a:defRPr sz="2400">
                <a:solidFill>
                  <a:schemeClr val="tx1"/>
                </a:solidFill>
                <a:latin typeface="Frutiger 55 Roman" pitchFamily="34" charset="0"/>
              </a:defRPr>
            </a:lvl4pPr>
            <a:lvl5pPr marL="2057400" indent="-228600">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algn="l" eaLnBrk="1" hangingPunct="1">
              <a:spcBef>
                <a:spcPct val="50000"/>
              </a:spcBef>
            </a:pPr>
            <a:r>
              <a:rPr lang="de-DE" sz="1200" b="1" dirty="0">
                <a:solidFill>
                  <a:srgbClr val="FF3300"/>
                </a:solidFill>
                <a:latin typeface="Trebuchet MS" pitchFamily="34" charset="0"/>
              </a:rPr>
              <a:t>20</a:t>
            </a:r>
          </a:p>
        </p:txBody>
      </p:sp>
      <p:sp>
        <p:nvSpPr>
          <p:cNvPr id="2016297" name="Text Box 38"/>
          <p:cNvSpPr txBox="1">
            <a:spLocks noChangeArrowheads="1"/>
          </p:cNvSpPr>
          <p:nvPr/>
        </p:nvSpPr>
        <p:spPr bwMode="auto">
          <a:xfrm>
            <a:off x="9852471" y="3645025"/>
            <a:ext cx="3962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Frutiger 55 Roman" pitchFamily="34" charset="0"/>
              </a:defRPr>
            </a:lvl1pPr>
            <a:lvl2pPr marL="742950" indent="-285750">
              <a:defRPr sz="2400">
                <a:solidFill>
                  <a:schemeClr val="tx1"/>
                </a:solidFill>
                <a:latin typeface="Frutiger 55 Roman" pitchFamily="34" charset="0"/>
              </a:defRPr>
            </a:lvl2pPr>
            <a:lvl3pPr marL="1143000" indent="-228600">
              <a:defRPr sz="2400">
                <a:solidFill>
                  <a:schemeClr val="tx1"/>
                </a:solidFill>
                <a:latin typeface="Frutiger 55 Roman" pitchFamily="34" charset="0"/>
              </a:defRPr>
            </a:lvl3pPr>
            <a:lvl4pPr marL="1600200" indent="-228600">
              <a:defRPr sz="2400">
                <a:solidFill>
                  <a:schemeClr val="tx1"/>
                </a:solidFill>
                <a:latin typeface="Frutiger 55 Roman" pitchFamily="34" charset="0"/>
              </a:defRPr>
            </a:lvl4pPr>
            <a:lvl5pPr marL="2057400" indent="-228600">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algn="l" eaLnBrk="1" hangingPunct="1"/>
            <a:r>
              <a:rPr lang="de-DE" sz="1400" b="1" dirty="0">
                <a:solidFill>
                  <a:srgbClr val="FF0000"/>
                </a:solidFill>
                <a:latin typeface="Trebuchet MS" pitchFamily="34" charset="0"/>
              </a:rPr>
              <a:t>50</a:t>
            </a:r>
          </a:p>
        </p:txBody>
      </p:sp>
      <p:sp>
        <p:nvSpPr>
          <p:cNvPr id="2016306" name="Text Box 49"/>
          <p:cNvSpPr txBox="1">
            <a:spLocks noChangeArrowheads="1"/>
          </p:cNvSpPr>
          <p:nvPr/>
        </p:nvSpPr>
        <p:spPr bwMode="auto">
          <a:xfrm>
            <a:off x="9939214" y="852140"/>
            <a:ext cx="549275" cy="155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Frutiger 55 Roman" pitchFamily="34" charset="0"/>
              </a:defRPr>
            </a:lvl1pPr>
            <a:lvl2pPr marL="742950" indent="-285750">
              <a:defRPr sz="2400">
                <a:solidFill>
                  <a:schemeClr val="tx1"/>
                </a:solidFill>
                <a:latin typeface="Frutiger 55 Roman" pitchFamily="34" charset="0"/>
              </a:defRPr>
            </a:lvl2pPr>
            <a:lvl3pPr marL="1143000" indent="-228600">
              <a:defRPr sz="2400">
                <a:solidFill>
                  <a:schemeClr val="tx1"/>
                </a:solidFill>
                <a:latin typeface="Frutiger 55 Roman" pitchFamily="34" charset="0"/>
              </a:defRPr>
            </a:lvl3pPr>
            <a:lvl4pPr marL="1600200" indent="-228600">
              <a:defRPr sz="2400">
                <a:solidFill>
                  <a:schemeClr val="tx1"/>
                </a:solidFill>
                <a:latin typeface="Frutiger 55 Roman" pitchFamily="34" charset="0"/>
              </a:defRPr>
            </a:lvl4pPr>
            <a:lvl5pPr marL="2057400" indent="-228600">
              <a:defRPr sz="2400">
                <a:solidFill>
                  <a:schemeClr val="tx1"/>
                </a:solidFill>
                <a:latin typeface="Frutiger 55 Roman" pitchFamily="34" charset="0"/>
              </a:defRPr>
            </a:lvl5pPr>
            <a:lvl6pPr marL="2514600" indent="-228600" algn="ctr" eaLnBrk="0" fontAlgn="base" hangingPunct="0">
              <a:spcBef>
                <a:spcPct val="0"/>
              </a:spcBef>
              <a:spcAft>
                <a:spcPct val="0"/>
              </a:spcAft>
              <a:defRPr sz="2400">
                <a:solidFill>
                  <a:schemeClr val="tx1"/>
                </a:solidFill>
                <a:latin typeface="Frutiger 55 Roman" pitchFamily="34" charset="0"/>
              </a:defRPr>
            </a:lvl6pPr>
            <a:lvl7pPr marL="2971800" indent="-228600" algn="ctr" eaLnBrk="0" fontAlgn="base" hangingPunct="0">
              <a:spcBef>
                <a:spcPct val="0"/>
              </a:spcBef>
              <a:spcAft>
                <a:spcPct val="0"/>
              </a:spcAft>
              <a:defRPr sz="2400">
                <a:solidFill>
                  <a:schemeClr val="tx1"/>
                </a:solidFill>
                <a:latin typeface="Frutiger 55 Roman" pitchFamily="34" charset="0"/>
              </a:defRPr>
            </a:lvl7pPr>
            <a:lvl8pPr marL="3429000" indent="-228600" algn="ctr" eaLnBrk="0" fontAlgn="base" hangingPunct="0">
              <a:spcBef>
                <a:spcPct val="0"/>
              </a:spcBef>
              <a:spcAft>
                <a:spcPct val="0"/>
              </a:spcAft>
              <a:defRPr sz="2400">
                <a:solidFill>
                  <a:schemeClr val="tx1"/>
                </a:solidFill>
                <a:latin typeface="Frutiger 55 Roman" pitchFamily="34" charset="0"/>
              </a:defRPr>
            </a:lvl8pPr>
            <a:lvl9pPr marL="3886200" indent="-228600" algn="ctr" eaLnBrk="0" fontAlgn="base" hangingPunct="0">
              <a:spcBef>
                <a:spcPct val="0"/>
              </a:spcBef>
              <a:spcAft>
                <a:spcPct val="0"/>
              </a:spcAft>
              <a:defRPr sz="2400">
                <a:solidFill>
                  <a:schemeClr val="tx1"/>
                </a:solidFill>
                <a:latin typeface="Frutiger 55 Roman" pitchFamily="34" charset="0"/>
              </a:defRPr>
            </a:lvl9pPr>
          </a:lstStyle>
          <a:p>
            <a:pPr algn="l" eaLnBrk="1" hangingPunct="1">
              <a:lnSpc>
                <a:spcPct val="20000"/>
              </a:lnSpc>
              <a:spcBef>
                <a:spcPct val="50000"/>
              </a:spcBef>
            </a:pPr>
            <a:r>
              <a:rPr lang="de-DE" sz="1200" b="1">
                <a:latin typeface="Trebuchet MS" pitchFamily="34" charset="0"/>
              </a:rPr>
              <a:t>in %</a:t>
            </a:r>
          </a:p>
        </p:txBody>
      </p:sp>
      <p:sp>
        <p:nvSpPr>
          <p:cNvPr id="2016310" name="Line 54"/>
          <p:cNvSpPr>
            <a:spLocks noChangeShapeType="1"/>
          </p:cNvSpPr>
          <p:nvPr/>
        </p:nvSpPr>
        <p:spPr bwMode="auto">
          <a:xfrm flipV="1">
            <a:off x="10252578" y="1026892"/>
            <a:ext cx="0" cy="5256213"/>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FF0000">
                      <a:gamma/>
                      <a:shade val="60000"/>
                      <a:invGamma/>
                    </a:srgbClr>
                  </a:outerShdw>
                </a:effectLst>
              </a14:hiddenEffects>
            </a:ext>
          </a:extLst>
        </p:spPr>
        <p:txBody>
          <a:bodyPr/>
          <a:lstStyle/>
          <a:p>
            <a:endParaRPr lang="de-DE" sz="1400">
              <a:latin typeface="Trebuchet MS" pitchFamily="34" charset="0"/>
            </a:endParaRPr>
          </a:p>
        </p:txBody>
      </p:sp>
      <p:sp>
        <p:nvSpPr>
          <p:cNvPr id="2016312" name="Text Box 56"/>
          <p:cNvSpPr txBox="1">
            <a:spLocks noChangeArrowheads="1"/>
          </p:cNvSpPr>
          <p:nvPr/>
        </p:nvSpPr>
        <p:spPr bwMode="auto">
          <a:xfrm rot="-5400000">
            <a:off x="9500158" y="1918551"/>
            <a:ext cx="1867819" cy="369332"/>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de-DE" b="1" dirty="0" err="1">
                <a:solidFill>
                  <a:srgbClr val="FF0000"/>
                </a:solidFill>
                <a:latin typeface="Trebuchet MS" pitchFamily="34" charset="0"/>
              </a:rPr>
              <a:t>Behaltensquote</a:t>
            </a:r>
            <a:endParaRPr lang="de-DE" b="1" dirty="0">
              <a:solidFill>
                <a:srgbClr val="FF0000"/>
              </a:solidFill>
              <a:latin typeface="Trebuchet MS" pitchFamily="34" charset="0"/>
            </a:endParaRPr>
          </a:p>
        </p:txBody>
      </p:sp>
      <p:sp>
        <p:nvSpPr>
          <p:cNvPr id="2" name="Titel 1"/>
          <p:cNvSpPr>
            <a:spLocks noGrp="1"/>
          </p:cNvSpPr>
          <p:nvPr>
            <p:ph type="title"/>
          </p:nvPr>
        </p:nvSpPr>
        <p:spPr>
          <a:xfrm>
            <a:off x="1814590" y="114300"/>
            <a:ext cx="8229600" cy="418058"/>
          </a:xfrm>
        </p:spPr>
        <p:txBody>
          <a:bodyPr>
            <a:noAutofit/>
          </a:bodyPr>
          <a:lstStyle/>
          <a:p>
            <a:r>
              <a:rPr lang="de-DE" dirty="0"/>
              <a:t>Aktive und passive Lehrmethoden </a:t>
            </a:r>
          </a:p>
        </p:txBody>
      </p:sp>
      <p:sp>
        <p:nvSpPr>
          <p:cNvPr id="3" name="Rechteck 2"/>
          <p:cNvSpPr/>
          <p:nvPr/>
        </p:nvSpPr>
        <p:spPr>
          <a:xfrm>
            <a:off x="1703513" y="5394702"/>
            <a:ext cx="1292341" cy="338554"/>
          </a:xfrm>
          <a:prstGeom prst="rect">
            <a:avLst/>
          </a:prstGeom>
        </p:spPr>
        <p:txBody>
          <a:bodyPr wrap="none">
            <a:spAutoFit/>
          </a:bodyPr>
          <a:lstStyle/>
          <a:p>
            <a:pPr algn="l" eaLnBrk="1" hangingPunct="1">
              <a:spcBef>
                <a:spcPct val="15000"/>
              </a:spcBef>
            </a:pPr>
            <a:r>
              <a:rPr lang="en-US" sz="1600" b="1" dirty="0">
                <a:solidFill>
                  <a:srgbClr val="FF3300"/>
                </a:solidFill>
                <a:latin typeface="Trebuchet MS" pitchFamily="34" charset="0"/>
                <a:cs typeface="Arial" charset="0"/>
              </a:rPr>
              <a:t>was </a:t>
            </a:r>
            <a:r>
              <a:rPr lang="en-US" sz="1600" b="1" dirty="0" err="1">
                <a:solidFill>
                  <a:srgbClr val="FF3300"/>
                </a:solidFill>
                <a:latin typeface="Trebuchet MS" pitchFamily="34" charset="0"/>
                <a:cs typeface="Arial" charset="0"/>
              </a:rPr>
              <a:t>er</a:t>
            </a:r>
            <a:r>
              <a:rPr lang="en-US" sz="1600" b="1" dirty="0">
                <a:solidFill>
                  <a:srgbClr val="FF3300"/>
                </a:solidFill>
                <a:latin typeface="Trebuchet MS" pitchFamily="34" charset="0"/>
                <a:cs typeface="Arial" charset="0"/>
              </a:rPr>
              <a:t> </a:t>
            </a:r>
            <a:r>
              <a:rPr lang="en-US" sz="1600" b="1" dirty="0" err="1">
                <a:solidFill>
                  <a:srgbClr val="FF3300"/>
                </a:solidFill>
                <a:latin typeface="Trebuchet MS" pitchFamily="34" charset="0"/>
                <a:cs typeface="Arial" charset="0"/>
              </a:rPr>
              <a:t>hört</a:t>
            </a:r>
            <a:endParaRPr lang="en-US" sz="1600" b="1" dirty="0">
              <a:solidFill>
                <a:srgbClr val="FF3300"/>
              </a:solidFill>
              <a:latin typeface="Trebuchet MS" pitchFamily="34" charset="0"/>
              <a:cs typeface="Arial" charset="0"/>
            </a:endParaRPr>
          </a:p>
        </p:txBody>
      </p:sp>
      <p:sp>
        <p:nvSpPr>
          <p:cNvPr id="4" name="Fußzeilenplatzhalter 3"/>
          <p:cNvSpPr>
            <a:spLocks noGrp="1"/>
          </p:cNvSpPr>
          <p:nvPr>
            <p:ph type="ftr" sz="quarter" idx="10"/>
          </p:nvPr>
        </p:nvSpPr>
        <p:spPr/>
        <p:txBody>
          <a:bodyPr/>
          <a:lstStyle/>
          <a:p>
            <a:pPr>
              <a:defRPr/>
            </a:pPr>
            <a:r>
              <a:rPr lang="de-DE">
                <a:latin typeface="Trebuchet MS" pitchFamily="34" charset="0"/>
              </a:rPr>
              <a:t>Prof. Dr.-Ing. Renz</a:t>
            </a:r>
          </a:p>
        </p:txBody>
      </p:sp>
      <p:sp>
        <p:nvSpPr>
          <p:cNvPr id="5" name="Rechteck 4"/>
          <p:cNvSpPr/>
          <p:nvPr/>
        </p:nvSpPr>
        <p:spPr>
          <a:xfrm>
            <a:off x="3017758" y="4774310"/>
            <a:ext cx="1345240" cy="268728"/>
          </a:xfrm>
          <a:prstGeom prst="rect">
            <a:avLst/>
          </a:prstGeom>
        </p:spPr>
        <p:txBody>
          <a:bodyPr wrap="none">
            <a:spAutoFit/>
          </a:bodyPr>
          <a:lstStyle/>
          <a:p>
            <a:pPr algn="l" eaLnBrk="1" hangingPunct="1">
              <a:lnSpc>
                <a:spcPct val="70000"/>
              </a:lnSpc>
              <a:spcBef>
                <a:spcPct val="20000"/>
              </a:spcBef>
            </a:pPr>
            <a:r>
              <a:rPr lang="de-DE" sz="1600" b="1" dirty="0">
                <a:solidFill>
                  <a:srgbClr val="FF3300"/>
                </a:solidFill>
                <a:latin typeface="Trebuchet MS" pitchFamily="34" charset="0"/>
                <a:cs typeface="Arial" charset="0"/>
              </a:rPr>
              <a:t>was er sieht</a:t>
            </a:r>
          </a:p>
        </p:txBody>
      </p:sp>
      <p:sp>
        <p:nvSpPr>
          <p:cNvPr id="6" name="Rechteck 5"/>
          <p:cNvSpPr/>
          <p:nvPr/>
        </p:nvSpPr>
        <p:spPr>
          <a:xfrm>
            <a:off x="7032105" y="1051458"/>
            <a:ext cx="1167307" cy="289310"/>
          </a:xfrm>
          <a:prstGeom prst="rect">
            <a:avLst/>
          </a:prstGeom>
        </p:spPr>
        <p:txBody>
          <a:bodyPr wrap="none">
            <a:spAutoFit/>
          </a:bodyPr>
          <a:lstStyle/>
          <a:p>
            <a:pPr lvl="0" algn="l" eaLnBrk="1" hangingPunct="1">
              <a:lnSpc>
                <a:spcPct val="80000"/>
              </a:lnSpc>
              <a:spcBef>
                <a:spcPct val="50000"/>
              </a:spcBef>
            </a:pPr>
            <a:r>
              <a:rPr lang="de-DE" sz="1600" b="1" dirty="0">
                <a:solidFill>
                  <a:srgbClr val="FF3300"/>
                </a:solidFill>
                <a:latin typeface="Trebuchet MS" pitchFamily="34" charset="0"/>
              </a:rPr>
              <a:t>was er tut</a:t>
            </a:r>
          </a:p>
        </p:txBody>
      </p:sp>
      <p:sp>
        <p:nvSpPr>
          <p:cNvPr id="51" name="Line 11"/>
          <p:cNvSpPr>
            <a:spLocks noChangeShapeType="1"/>
          </p:cNvSpPr>
          <p:nvPr/>
        </p:nvSpPr>
        <p:spPr bwMode="auto">
          <a:xfrm flipV="1">
            <a:off x="5577546" y="2678508"/>
            <a:ext cx="457191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algn="r"/>
            <a:endParaRPr lang="de-DE">
              <a:latin typeface="Trebuchet MS" pitchFamily="34" charset="0"/>
            </a:endParaRPr>
          </a:p>
        </p:txBody>
      </p:sp>
      <p:sp>
        <p:nvSpPr>
          <p:cNvPr id="52" name="Line 11"/>
          <p:cNvSpPr>
            <a:spLocks noChangeShapeType="1"/>
          </p:cNvSpPr>
          <p:nvPr/>
        </p:nvSpPr>
        <p:spPr bwMode="auto">
          <a:xfrm flipV="1">
            <a:off x="4583833" y="3933056"/>
            <a:ext cx="556297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algn="r"/>
            <a:endParaRPr lang="de-DE">
              <a:latin typeface="Trebuchet MS" pitchFamily="34" charset="0"/>
            </a:endParaRPr>
          </a:p>
        </p:txBody>
      </p:sp>
      <p:sp>
        <p:nvSpPr>
          <p:cNvPr id="53" name="Line 11"/>
          <p:cNvSpPr>
            <a:spLocks noChangeShapeType="1"/>
          </p:cNvSpPr>
          <p:nvPr/>
        </p:nvSpPr>
        <p:spPr bwMode="auto">
          <a:xfrm flipV="1">
            <a:off x="3090278" y="5013176"/>
            <a:ext cx="703817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algn="r"/>
            <a:endParaRPr lang="de-DE">
              <a:latin typeface="Trebuchet MS" pitchFamily="34" charset="0"/>
            </a:endParaRPr>
          </a:p>
        </p:txBody>
      </p:sp>
      <p:sp>
        <p:nvSpPr>
          <p:cNvPr id="54" name="Line 11"/>
          <p:cNvSpPr>
            <a:spLocks noChangeShapeType="1"/>
          </p:cNvSpPr>
          <p:nvPr/>
        </p:nvSpPr>
        <p:spPr bwMode="auto">
          <a:xfrm flipV="1">
            <a:off x="1757166" y="5711111"/>
            <a:ext cx="837128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algn="r"/>
            <a:endParaRPr lang="de-DE">
              <a:latin typeface="Trebuchet MS" pitchFamily="34" charset="0"/>
            </a:endParaRPr>
          </a:p>
        </p:txBody>
      </p:sp>
      <p:pic>
        <p:nvPicPr>
          <p:cNvPr id="37" name="Picture 41" descr="mu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5044" y="2838766"/>
            <a:ext cx="1094519" cy="609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43" descr="ohren_"/>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48329" y="5747490"/>
            <a:ext cx="479333" cy="587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45" descr="auge_"/>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39486" y="5080119"/>
            <a:ext cx="800076" cy="593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Plus 39"/>
          <p:cNvSpPr/>
          <p:nvPr/>
        </p:nvSpPr>
        <p:spPr bwMode="auto">
          <a:xfrm>
            <a:off x="8138766" y="4347330"/>
            <a:ext cx="405507" cy="455314"/>
          </a:xfrm>
          <a:prstGeom prst="mathPlus">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endParaRPr lang="de-DE" sz="2400">
              <a:latin typeface="Trebuchet MS" pitchFamily="34" charset="0"/>
            </a:endParaRPr>
          </a:p>
        </p:txBody>
      </p:sp>
      <p:pic>
        <p:nvPicPr>
          <p:cNvPr id="41" name="Picture 43" descr="ohren_"/>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4153" y="4291600"/>
            <a:ext cx="479333" cy="587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45" descr="auge_"/>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39486" y="4278480"/>
            <a:ext cx="800076" cy="593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299984" y="1503696"/>
            <a:ext cx="639229" cy="825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81352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D22AA3-81DA-4E21-9D57-689A76D844B3}"/>
              </a:ext>
            </a:extLst>
          </p:cNvPr>
          <p:cNvSpPr>
            <a:spLocks noGrp="1"/>
          </p:cNvSpPr>
          <p:nvPr>
            <p:ph type="title"/>
          </p:nvPr>
        </p:nvSpPr>
        <p:spPr/>
        <p:txBody>
          <a:bodyPr>
            <a:normAutofit fontScale="90000"/>
          </a:bodyPr>
          <a:lstStyle/>
          <a:p>
            <a:r>
              <a:rPr lang="de-DE" dirty="0"/>
              <a:t>Video-Streaming hat den größten Anteil am mobilen Datenvolumen</a:t>
            </a:r>
          </a:p>
        </p:txBody>
      </p:sp>
      <p:pic>
        <p:nvPicPr>
          <p:cNvPr id="3" name="Grafik 2">
            <a:extLst>
              <a:ext uri="{FF2B5EF4-FFF2-40B4-BE49-F238E27FC236}">
                <a16:creationId xmlns:a16="http://schemas.microsoft.com/office/drawing/2014/main" id="{DB00DE4C-52D3-41C0-A19C-422B301B3FF1}"/>
              </a:ext>
            </a:extLst>
          </p:cNvPr>
          <p:cNvPicPr>
            <a:picLocks noChangeAspect="1"/>
          </p:cNvPicPr>
          <p:nvPr/>
        </p:nvPicPr>
        <p:blipFill>
          <a:blip r:embed="rId2"/>
          <a:stretch>
            <a:fillRect/>
          </a:stretch>
        </p:blipFill>
        <p:spPr>
          <a:xfrm>
            <a:off x="1862137" y="1047750"/>
            <a:ext cx="8467725" cy="4762500"/>
          </a:xfrm>
          <a:prstGeom prst="rect">
            <a:avLst/>
          </a:prstGeom>
        </p:spPr>
      </p:pic>
      <p:sp>
        <p:nvSpPr>
          <p:cNvPr id="4" name="Rechteck 3">
            <a:extLst>
              <a:ext uri="{FF2B5EF4-FFF2-40B4-BE49-F238E27FC236}">
                <a16:creationId xmlns:a16="http://schemas.microsoft.com/office/drawing/2014/main" id="{41315748-E896-4204-83E1-7D75DD26D4AC}"/>
              </a:ext>
            </a:extLst>
          </p:cNvPr>
          <p:cNvSpPr/>
          <p:nvPr/>
        </p:nvSpPr>
        <p:spPr>
          <a:xfrm>
            <a:off x="513522" y="5898731"/>
            <a:ext cx="6096000" cy="646331"/>
          </a:xfrm>
          <a:prstGeom prst="rect">
            <a:avLst/>
          </a:prstGeom>
        </p:spPr>
        <p:txBody>
          <a:bodyPr>
            <a:spAutoFit/>
          </a:bodyPr>
          <a:lstStyle/>
          <a:p>
            <a:r>
              <a:rPr lang="de-DE" dirty="0"/>
              <a:t>https://www.ericsson.com/4acd7e/assets/local/mobility-report/documents/2019/emr-november-2019.pdf</a:t>
            </a:r>
          </a:p>
        </p:txBody>
      </p:sp>
    </p:spTree>
    <p:extLst>
      <p:ext uri="{BB962C8B-B14F-4D97-AF65-F5344CB8AC3E}">
        <p14:creationId xmlns:p14="http://schemas.microsoft.com/office/powerpoint/2010/main" val="2128756468"/>
      </p:ext>
    </p:extLst>
  </p:cSld>
  <p:clrMapOvr>
    <a:masterClrMapping/>
  </p:clrMapOvr>
  <p:transition>
    <p:zo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453393-522D-40C0-B7DB-2376ECA81FEA}"/>
              </a:ext>
            </a:extLst>
          </p:cNvPr>
          <p:cNvSpPr>
            <a:spLocks noGrp="1"/>
          </p:cNvSpPr>
          <p:nvPr>
            <p:ph type="title"/>
          </p:nvPr>
        </p:nvSpPr>
        <p:spPr/>
        <p:txBody>
          <a:bodyPr>
            <a:normAutofit fontScale="90000"/>
          </a:bodyPr>
          <a:lstStyle/>
          <a:p>
            <a:r>
              <a:rPr lang="de-DE" dirty="0"/>
              <a:t>Digitalisierung verändert Branchen, die bisher auch noch nicht damit rechnen</a:t>
            </a:r>
          </a:p>
        </p:txBody>
      </p:sp>
      <p:sp>
        <p:nvSpPr>
          <p:cNvPr id="5" name="Rechteck 4">
            <a:extLst>
              <a:ext uri="{FF2B5EF4-FFF2-40B4-BE49-F238E27FC236}">
                <a16:creationId xmlns:a16="http://schemas.microsoft.com/office/drawing/2014/main" id="{5E5AE39B-E0FD-4655-A6A2-A3C8E49A40DD}"/>
              </a:ext>
            </a:extLst>
          </p:cNvPr>
          <p:cNvSpPr/>
          <p:nvPr/>
        </p:nvSpPr>
        <p:spPr>
          <a:xfrm>
            <a:off x="3363763" y="966573"/>
            <a:ext cx="4907882" cy="369332"/>
          </a:xfrm>
          <a:prstGeom prst="rect">
            <a:avLst/>
          </a:prstGeom>
        </p:spPr>
        <p:txBody>
          <a:bodyPr wrap="none">
            <a:spAutoFit/>
          </a:bodyPr>
          <a:lstStyle/>
          <a:p>
            <a:r>
              <a:rPr lang="de-DE" dirty="0"/>
              <a:t>https://www.youtube.com/watch?v=1SK7sptcpNA</a:t>
            </a:r>
          </a:p>
        </p:txBody>
      </p:sp>
      <p:pic>
        <p:nvPicPr>
          <p:cNvPr id="6" name="Grafik 5">
            <a:extLst>
              <a:ext uri="{FF2B5EF4-FFF2-40B4-BE49-F238E27FC236}">
                <a16:creationId xmlns:a16="http://schemas.microsoft.com/office/drawing/2014/main" id="{4EE2E045-6FFB-4789-86D3-DB2E3BA5041E}"/>
              </a:ext>
            </a:extLst>
          </p:cNvPr>
          <p:cNvPicPr>
            <a:picLocks noChangeAspect="1"/>
          </p:cNvPicPr>
          <p:nvPr/>
        </p:nvPicPr>
        <p:blipFill rotWithShape="1">
          <a:blip r:embed="rId2"/>
          <a:srcRect r="2239"/>
          <a:stretch/>
        </p:blipFill>
        <p:spPr>
          <a:xfrm>
            <a:off x="1666875" y="1335905"/>
            <a:ext cx="8659882" cy="5267325"/>
          </a:xfrm>
          <a:prstGeom prst="rect">
            <a:avLst/>
          </a:prstGeom>
        </p:spPr>
      </p:pic>
    </p:spTree>
    <p:extLst>
      <p:ext uri="{BB962C8B-B14F-4D97-AF65-F5344CB8AC3E}">
        <p14:creationId xmlns:p14="http://schemas.microsoft.com/office/powerpoint/2010/main" val="1620292618"/>
      </p:ext>
    </p:extLst>
  </p:cSld>
  <p:clrMapOvr>
    <a:masterClrMapping/>
  </p:clrMapOvr>
  <p:transition>
    <p:zo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Picture 2" descr="Joseph Alios Schumpeter">
            <a:extLst>
              <a:ext uri="{FF2B5EF4-FFF2-40B4-BE49-F238E27FC236}">
                <a16:creationId xmlns:a16="http://schemas.microsoft.com/office/drawing/2014/main" id="{87DC4932-B4BF-40E7-934F-119EFDD6D1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39238" y="620713"/>
            <a:ext cx="1204912" cy="1700212"/>
          </a:xfrm>
          <a:prstGeom prst="rect">
            <a:avLst/>
          </a:prstGeom>
          <a:noFill/>
          <a:extLst>
            <a:ext uri="{909E8E84-426E-40DD-AFC4-6F175D3DCCD1}">
              <a14:hiddenFill xmlns:a14="http://schemas.microsoft.com/office/drawing/2010/main">
                <a:solidFill>
                  <a:srgbClr val="FFFFFF"/>
                </a:solidFill>
              </a14:hiddenFill>
            </a:ext>
          </a:extLst>
        </p:spPr>
      </p:pic>
      <p:sp>
        <p:nvSpPr>
          <p:cNvPr id="122883" name="Text Box 3">
            <a:extLst>
              <a:ext uri="{FF2B5EF4-FFF2-40B4-BE49-F238E27FC236}">
                <a16:creationId xmlns:a16="http://schemas.microsoft.com/office/drawing/2014/main" id="{0AFC598E-0AA6-40E9-AEC0-508CE71353A9}"/>
              </a:ext>
            </a:extLst>
          </p:cNvPr>
          <p:cNvSpPr txBox="1">
            <a:spLocks noChangeArrowheads="1"/>
          </p:cNvSpPr>
          <p:nvPr/>
        </p:nvSpPr>
        <p:spPr bwMode="auto">
          <a:xfrm>
            <a:off x="9069389" y="2346326"/>
            <a:ext cx="15636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altLang="de-DE" sz="1000"/>
              <a:t>Joseph Alois Schumpeter </a:t>
            </a:r>
          </a:p>
          <a:p>
            <a:r>
              <a:rPr lang="de-DE" altLang="de-DE" sz="1000"/>
              <a:t>(1883 – 1950)</a:t>
            </a:r>
          </a:p>
        </p:txBody>
      </p:sp>
      <p:sp>
        <p:nvSpPr>
          <p:cNvPr id="122887" name="Rectangle 7">
            <a:extLst>
              <a:ext uri="{FF2B5EF4-FFF2-40B4-BE49-F238E27FC236}">
                <a16:creationId xmlns:a16="http://schemas.microsoft.com/office/drawing/2014/main" id="{A88157E2-E8F3-4D92-A5E2-4BA57014136B}"/>
              </a:ext>
            </a:extLst>
          </p:cNvPr>
          <p:cNvSpPr>
            <a:spLocks noChangeArrowheads="1"/>
          </p:cNvSpPr>
          <p:nvPr/>
        </p:nvSpPr>
        <p:spPr bwMode="auto">
          <a:xfrm>
            <a:off x="1703388" y="260351"/>
            <a:ext cx="7129462" cy="7201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p>
            <a:pPr eaLnBrk="0" hangingPunct="0">
              <a:lnSpc>
                <a:spcPct val="90000"/>
              </a:lnSpc>
            </a:pPr>
            <a:r>
              <a:rPr lang="de-DE" altLang="de-DE" sz="2800" b="1">
                <a:solidFill>
                  <a:srgbClr val="00279F"/>
                </a:solidFill>
                <a:latin typeface="Frutiger 55 Roman" panose="020B0500000000000000" pitchFamily="34" charset="0"/>
              </a:rPr>
              <a:t>Begriff: Innovation nach Schumpeter</a:t>
            </a:r>
          </a:p>
          <a:p>
            <a:pPr eaLnBrk="0" hangingPunct="0">
              <a:lnSpc>
                <a:spcPct val="90000"/>
              </a:lnSpc>
            </a:pPr>
            <a:r>
              <a:rPr lang="de-DE" altLang="de-DE" sz="2400" b="1">
                <a:solidFill>
                  <a:srgbClr val="00279F"/>
                </a:solidFill>
                <a:latin typeface="Frutiger 55 Roman" panose="020B0500000000000000" pitchFamily="34" charset="0"/>
              </a:rPr>
              <a:t>Theorie der wirtschaftlichen Entwicklung (1911) </a:t>
            </a:r>
          </a:p>
        </p:txBody>
      </p:sp>
      <p:grpSp>
        <p:nvGrpSpPr>
          <p:cNvPr id="122891" name="Group 11">
            <a:extLst>
              <a:ext uri="{FF2B5EF4-FFF2-40B4-BE49-F238E27FC236}">
                <a16:creationId xmlns:a16="http://schemas.microsoft.com/office/drawing/2014/main" id="{35FDD4FE-BCE1-4062-A630-96B5B5DEDBA0}"/>
              </a:ext>
            </a:extLst>
          </p:cNvPr>
          <p:cNvGrpSpPr>
            <a:grpSpLocks/>
          </p:cNvGrpSpPr>
          <p:nvPr/>
        </p:nvGrpSpPr>
        <p:grpSpPr bwMode="auto">
          <a:xfrm>
            <a:off x="1703388" y="2859089"/>
            <a:ext cx="8101012" cy="3676649"/>
            <a:chOff x="113" y="1801"/>
            <a:chExt cx="5103" cy="2316"/>
          </a:xfrm>
        </p:grpSpPr>
        <p:sp>
          <p:nvSpPr>
            <p:cNvPr id="122884" name="Text Box 4">
              <a:extLst>
                <a:ext uri="{FF2B5EF4-FFF2-40B4-BE49-F238E27FC236}">
                  <a16:creationId xmlns:a16="http://schemas.microsoft.com/office/drawing/2014/main" id="{7027CCA9-F0F8-49D8-B94E-7E810831AA8B}"/>
                </a:ext>
              </a:extLst>
            </p:cNvPr>
            <p:cNvSpPr txBox="1">
              <a:spLocks noChangeArrowheads="1"/>
            </p:cNvSpPr>
            <p:nvPr/>
          </p:nvSpPr>
          <p:spPr bwMode="auto">
            <a:xfrm>
              <a:off x="113" y="1801"/>
              <a:ext cx="5103" cy="208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fontAlgn="base">
                <a:spcBef>
                  <a:spcPct val="0"/>
                </a:spcBef>
                <a:spcAft>
                  <a:spcPct val="0"/>
                </a:spcAft>
                <a:defRPr>
                  <a:solidFill>
                    <a:schemeClr val="tx1"/>
                  </a:solidFill>
                  <a:latin typeface="Arial" panose="020B0604020202020204" pitchFamily="34" charset="0"/>
                </a:defRPr>
              </a:lvl6pPr>
              <a:lvl7pPr marL="3086100" indent="-342900" fontAlgn="base">
                <a:spcBef>
                  <a:spcPct val="0"/>
                </a:spcBef>
                <a:spcAft>
                  <a:spcPct val="0"/>
                </a:spcAft>
                <a:defRPr>
                  <a:solidFill>
                    <a:schemeClr val="tx1"/>
                  </a:solidFill>
                  <a:latin typeface="Arial" panose="020B0604020202020204" pitchFamily="34" charset="0"/>
                </a:defRPr>
              </a:lvl7pPr>
              <a:lvl8pPr marL="3543300" indent="-342900" fontAlgn="base">
                <a:spcBef>
                  <a:spcPct val="0"/>
                </a:spcBef>
                <a:spcAft>
                  <a:spcPct val="0"/>
                </a:spcAft>
                <a:defRPr>
                  <a:solidFill>
                    <a:schemeClr val="tx1"/>
                  </a:solidFill>
                  <a:latin typeface="Arial" panose="020B0604020202020204" pitchFamily="34" charset="0"/>
                </a:defRPr>
              </a:lvl8pPr>
              <a:lvl9pPr marL="4000500" indent="-342900" fontAlgn="base">
                <a:spcBef>
                  <a:spcPct val="0"/>
                </a:spcBef>
                <a:spcAft>
                  <a:spcPct val="0"/>
                </a:spcAft>
                <a:defRPr>
                  <a:solidFill>
                    <a:schemeClr val="tx1"/>
                  </a:solidFill>
                  <a:latin typeface="Arial" panose="020B0604020202020204" pitchFamily="34" charset="0"/>
                </a:defRPr>
              </a:lvl9pPr>
            </a:lstStyle>
            <a:p>
              <a:pPr>
                <a:lnSpc>
                  <a:spcPct val="130000"/>
                </a:lnSpc>
              </a:pPr>
              <a:r>
                <a:rPr lang="de-DE" altLang="de-DE">
                  <a:latin typeface="Frutiger 45 Light" pitchFamily="34" charset="0"/>
                </a:rPr>
                <a:t>Innovation = neue und andersartige Kombination </a:t>
              </a:r>
              <a:r>
                <a:rPr lang="de-DE" altLang="de-DE" b="1">
                  <a:latin typeface="Frutiger 45 Light" pitchFamily="34" charset="0"/>
                </a:rPr>
                <a:t>von Produktionsmitteln.</a:t>
              </a:r>
            </a:p>
            <a:p>
              <a:pPr>
                <a:lnSpc>
                  <a:spcPct val="130000"/>
                </a:lnSpc>
              </a:pPr>
              <a:r>
                <a:rPr lang="de-DE" altLang="de-DE">
                  <a:latin typeface="Frutiger 45 Light" pitchFamily="34" charset="0"/>
                </a:rPr>
                <a:t>Schumpeter unterscheidet </a:t>
              </a:r>
              <a:r>
                <a:rPr lang="de-DE" altLang="de-DE" b="1">
                  <a:latin typeface="Frutiger 45 Light" pitchFamily="34" charset="0"/>
                </a:rPr>
                <a:t>fünf Fälle von </a:t>
              </a:r>
              <a:r>
                <a:rPr lang="de-DE" altLang="de-DE">
                  <a:latin typeface="Frutiger 45 Light" pitchFamily="34" charset="0"/>
                </a:rPr>
                <a:t>Innovationen:</a:t>
              </a:r>
            </a:p>
            <a:p>
              <a:pPr>
                <a:lnSpc>
                  <a:spcPct val="130000"/>
                </a:lnSpc>
                <a:buFontTx/>
                <a:buAutoNum type="arabicPeriod"/>
              </a:pPr>
              <a:r>
                <a:rPr lang="de-DE" altLang="de-DE">
                  <a:latin typeface="Frutiger 45 Light" pitchFamily="34" charset="0"/>
                </a:rPr>
                <a:t>Herstellung eines </a:t>
              </a:r>
              <a:r>
                <a:rPr lang="de-DE" altLang="de-DE" b="1">
                  <a:solidFill>
                    <a:srgbClr val="FF0000"/>
                  </a:solidFill>
                  <a:latin typeface="Frutiger 45 Light" pitchFamily="34" charset="0"/>
                </a:rPr>
                <a:t>neuen Produkts</a:t>
              </a:r>
              <a:r>
                <a:rPr lang="de-DE" altLang="de-DE" b="1">
                  <a:latin typeface="Frutiger 45 Light" pitchFamily="34" charset="0"/>
                </a:rPr>
                <a:t> </a:t>
              </a:r>
              <a:r>
                <a:rPr lang="de-DE" altLang="de-DE">
                  <a:latin typeface="Frutiger 45 Light" pitchFamily="34" charset="0"/>
                </a:rPr>
                <a:t>oder einer neuen Produktqualität,</a:t>
              </a:r>
            </a:p>
            <a:p>
              <a:pPr>
                <a:lnSpc>
                  <a:spcPct val="130000"/>
                </a:lnSpc>
                <a:buFontTx/>
                <a:buAutoNum type="arabicPeriod"/>
              </a:pPr>
              <a:r>
                <a:rPr lang="de-DE" altLang="de-DE">
                  <a:latin typeface="Frutiger 45 Light" pitchFamily="34" charset="0"/>
                </a:rPr>
                <a:t>Einführung einer </a:t>
              </a:r>
              <a:r>
                <a:rPr lang="de-DE" altLang="de-DE" b="1">
                  <a:solidFill>
                    <a:srgbClr val="FF0000"/>
                  </a:solidFill>
                  <a:latin typeface="Frutiger 45 Light" pitchFamily="34" charset="0"/>
                </a:rPr>
                <a:t>neuen</a:t>
              </a:r>
              <a:r>
                <a:rPr lang="de-DE" altLang="de-DE">
                  <a:latin typeface="Frutiger 45 Light" pitchFamily="34" charset="0"/>
                </a:rPr>
                <a:t>, in einem Industriezweig noch unbekannten </a:t>
              </a:r>
              <a:r>
                <a:rPr lang="de-DE" altLang="de-DE" b="1">
                  <a:solidFill>
                    <a:srgbClr val="FF0000"/>
                  </a:solidFill>
                  <a:latin typeface="Frutiger 45 Light" pitchFamily="34" charset="0"/>
                </a:rPr>
                <a:t>Produktionsmethode</a:t>
              </a:r>
              <a:r>
                <a:rPr lang="de-DE" altLang="de-DE">
                  <a:latin typeface="Frutiger 45 Light" pitchFamily="34" charset="0"/>
                </a:rPr>
                <a:t> (muss nicht auf einer neuen Erfindung beruhen),</a:t>
              </a:r>
            </a:p>
            <a:p>
              <a:pPr>
                <a:lnSpc>
                  <a:spcPct val="130000"/>
                </a:lnSpc>
                <a:buFontTx/>
                <a:buAutoNum type="arabicPeriod"/>
              </a:pPr>
              <a:r>
                <a:rPr lang="de-DE" altLang="de-DE">
                  <a:latin typeface="Frutiger 45 Light" pitchFamily="34" charset="0"/>
                </a:rPr>
                <a:t>Erschließung eines </a:t>
              </a:r>
              <a:r>
                <a:rPr lang="de-DE" altLang="de-DE" b="1">
                  <a:solidFill>
                    <a:srgbClr val="FF0000"/>
                  </a:solidFill>
                  <a:latin typeface="Frutiger 45 Light" pitchFamily="34" charset="0"/>
                </a:rPr>
                <a:t>neuen Absatzmarktes</a:t>
              </a:r>
              <a:r>
                <a:rPr lang="de-DE" altLang="de-DE">
                  <a:latin typeface="Frutiger 45 Light" pitchFamily="34" charset="0"/>
                </a:rPr>
                <a:t>, auf dem ein Industriezweig noch nicht eingeführt war, (egal ob dieser vorher schon existierte) </a:t>
              </a:r>
            </a:p>
            <a:p>
              <a:pPr>
                <a:lnSpc>
                  <a:spcPct val="130000"/>
                </a:lnSpc>
                <a:buFontTx/>
                <a:buAutoNum type="arabicPeriod"/>
              </a:pPr>
              <a:r>
                <a:rPr lang="de-DE" altLang="de-DE">
                  <a:latin typeface="Frutiger 45 Light" pitchFamily="34" charset="0"/>
                </a:rPr>
                <a:t>Erschließung einer </a:t>
              </a:r>
              <a:r>
                <a:rPr lang="de-DE" altLang="de-DE" b="1">
                  <a:solidFill>
                    <a:srgbClr val="FF0000"/>
                  </a:solidFill>
                  <a:latin typeface="Frutiger 45 Light" pitchFamily="34" charset="0"/>
                </a:rPr>
                <a:t>neuen Bezugsquelle</a:t>
              </a:r>
              <a:r>
                <a:rPr lang="de-DE" altLang="de-DE" b="1">
                  <a:latin typeface="Frutiger 45 Light" pitchFamily="34" charset="0"/>
                </a:rPr>
                <a:t> </a:t>
              </a:r>
              <a:r>
                <a:rPr lang="de-DE" altLang="de-DE">
                  <a:latin typeface="Frutiger 45 Light" pitchFamily="34" charset="0"/>
                </a:rPr>
                <a:t>von Rohstoffen oder Halbfabrikaten</a:t>
              </a:r>
            </a:p>
            <a:p>
              <a:pPr>
                <a:lnSpc>
                  <a:spcPct val="130000"/>
                </a:lnSpc>
                <a:buFontTx/>
                <a:buAutoNum type="arabicPeriod"/>
              </a:pPr>
              <a:r>
                <a:rPr lang="de-DE" altLang="de-DE">
                  <a:latin typeface="Frutiger 45 Light" pitchFamily="34" charset="0"/>
                </a:rPr>
                <a:t>Durchführung einer </a:t>
              </a:r>
              <a:r>
                <a:rPr lang="de-DE" altLang="de-DE" b="1">
                  <a:solidFill>
                    <a:srgbClr val="FF0000"/>
                  </a:solidFill>
                  <a:latin typeface="Frutiger 45 Light" pitchFamily="34" charset="0"/>
                </a:rPr>
                <a:t>Neuorganisation</a:t>
              </a:r>
              <a:r>
                <a:rPr lang="de-DE" altLang="de-DE">
                  <a:latin typeface="Frutiger 45 Light" pitchFamily="34" charset="0"/>
                </a:rPr>
                <a:t>.</a:t>
              </a:r>
            </a:p>
          </p:txBody>
        </p:sp>
        <p:sp>
          <p:nvSpPr>
            <p:cNvPr id="122888" name="Text Box 8">
              <a:extLst>
                <a:ext uri="{FF2B5EF4-FFF2-40B4-BE49-F238E27FC236}">
                  <a16:creationId xmlns:a16="http://schemas.microsoft.com/office/drawing/2014/main" id="{E5C3396A-D69F-42A3-A421-5B7DD46920B3}"/>
                </a:ext>
              </a:extLst>
            </p:cNvPr>
            <p:cNvSpPr txBox="1">
              <a:spLocks noChangeArrowheads="1"/>
            </p:cNvSpPr>
            <p:nvPr/>
          </p:nvSpPr>
          <p:spPr bwMode="auto">
            <a:xfrm>
              <a:off x="113" y="3884"/>
              <a:ext cx="253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altLang="de-DE" sz="900"/>
                <a:t>Quelle: </a:t>
              </a:r>
            </a:p>
            <a:p>
              <a:r>
                <a:rPr lang="de-DE" altLang="de-DE" sz="900"/>
                <a:t>http://www.wu-wien.ac.at/inst/vw3/telematik/download/wsg5.pdf vom 25.04.08</a:t>
              </a:r>
            </a:p>
          </p:txBody>
        </p:sp>
      </p:grpSp>
      <p:sp>
        <p:nvSpPr>
          <p:cNvPr id="122889" name="Text Box 9">
            <a:extLst>
              <a:ext uri="{FF2B5EF4-FFF2-40B4-BE49-F238E27FC236}">
                <a16:creationId xmlns:a16="http://schemas.microsoft.com/office/drawing/2014/main" id="{E71BA151-2D65-447C-8977-79DA652D5B9C}"/>
              </a:ext>
            </a:extLst>
          </p:cNvPr>
          <p:cNvSpPr txBox="1">
            <a:spLocks noChangeArrowheads="1"/>
          </p:cNvSpPr>
          <p:nvPr/>
        </p:nvSpPr>
        <p:spPr bwMode="auto">
          <a:xfrm>
            <a:off x="1704976" y="1120776"/>
            <a:ext cx="6911975" cy="1660525"/>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de-DE" altLang="de-DE"/>
              <a:t>Schöpferische Zerstörung: durch Zerstörung alter Strukturen werden die Produktionsfaktoren immer wieder neu geordnet (= Innovation). Innovation und Imitation sind die Triebfedern wirtschaftlichen Wettbewerbs.</a:t>
            </a:r>
          </a:p>
          <a:p>
            <a:pPr>
              <a:lnSpc>
                <a:spcPct val="90000"/>
              </a:lnSpc>
            </a:pPr>
            <a:endParaRPr lang="de-DE" altLang="de-DE"/>
          </a:p>
        </p:txBody>
      </p:sp>
      <p:sp>
        <p:nvSpPr>
          <p:cNvPr id="122890" name="Text Box 10">
            <a:extLst>
              <a:ext uri="{FF2B5EF4-FFF2-40B4-BE49-F238E27FC236}">
                <a16:creationId xmlns:a16="http://schemas.microsoft.com/office/drawing/2014/main" id="{A3FA6F84-30F5-47D0-BE43-40A637121207}"/>
              </a:ext>
            </a:extLst>
          </p:cNvPr>
          <p:cNvSpPr txBox="1">
            <a:spLocks noChangeArrowheads="1"/>
          </p:cNvSpPr>
          <p:nvPr/>
        </p:nvSpPr>
        <p:spPr bwMode="auto">
          <a:xfrm>
            <a:off x="1704975" y="2489200"/>
            <a:ext cx="23368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altLang="de-DE" sz="900"/>
              <a:t>Quelle: http://www.wikipedia vom 20.04.08</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nodeType="afterEffect">
                                  <p:stCondLst>
                                    <p:cond delay="0"/>
                                  </p:stCondLst>
                                  <p:childTnLst>
                                    <p:set>
                                      <p:cBhvr>
                                        <p:cTn id="6" dur="1" fill="hold">
                                          <p:stCondLst>
                                            <p:cond delay="0"/>
                                          </p:stCondLst>
                                        </p:cTn>
                                        <p:tgtEl>
                                          <p:spTgt spid="122891"/>
                                        </p:tgtEl>
                                        <p:attrNameLst>
                                          <p:attrName>style.visibility</p:attrName>
                                        </p:attrNameLst>
                                      </p:cBhvr>
                                      <p:to>
                                        <p:strVal val="visible"/>
                                      </p:to>
                                    </p:set>
                                    <p:anim calcmode="lin" valueType="num">
                                      <p:cBhvr>
                                        <p:cTn id="7" dur="2000" fill="hold"/>
                                        <p:tgtEl>
                                          <p:spTgt spid="122891"/>
                                        </p:tgtEl>
                                        <p:attrNameLst>
                                          <p:attrName>ppt_w</p:attrName>
                                        </p:attrNameLst>
                                      </p:cBhvr>
                                      <p:tavLst>
                                        <p:tav tm="0">
                                          <p:val>
                                            <p:strVal val="#ppt_w*0.70"/>
                                          </p:val>
                                        </p:tav>
                                        <p:tav tm="100000">
                                          <p:val>
                                            <p:strVal val="#ppt_w"/>
                                          </p:val>
                                        </p:tav>
                                      </p:tavLst>
                                    </p:anim>
                                    <p:anim calcmode="lin" valueType="num">
                                      <p:cBhvr>
                                        <p:cTn id="8" dur="2000" fill="hold"/>
                                        <p:tgtEl>
                                          <p:spTgt spid="122891"/>
                                        </p:tgtEl>
                                        <p:attrNameLst>
                                          <p:attrName>ppt_h</p:attrName>
                                        </p:attrNameLst>
                                      </p:cBhvr>
                                      <p:tavLst>
                                        <p:tav tm="0">
                                          <p:val>
                                            <p:strVal val="#ppt_h"/>
                                          </p:val>
                                        </p:tav>
                                        <p:tav tm="100000">
                                          <p:val>
                                            <p:strVal val="#ppt_h"/>
                                          </p:val>
                                        </p:tav>
                                      </p:tavLst>
                                    </p:anim>
                                    <p:animEffect transition="in" filter="fade">
                                      <p:cBhvr>
                                        <p:cTn id="9" dur="2000"/>
                                        <p:tgtEl>
                                          <p:spTgt spid="1228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1698" name="Text Box 2">
            <a:extLst>
              <a:ext uri="{FF2B5EF4-FFF2-40B4-BE49-F238E27FC236}">
                <a16:creationId xmlns:a16="http://schemas.microsoft.com/office/drawing/2014/main" id="{58FDCE5A-541D-41AF-BDB1-A66BB9CD0C95}"/>
              </a:ext>
            </a:extLst>
          </p:cNvPr>
          <p:cNvSpPr txBox="1">
            <a:spLocks noChangeArrowheads="1"/>
          </p:cNvSpPr>
          <p:nvPr/>
        </p:nvSpPr>
        <p:spPr bwMode="auto">
          <a:xfrm>
            <a:off x="2090738" y="1131888"/>
            <a:ext cx="3957402" cy="13388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spAutoFit/>
          </a:bodyPr>
          <a:lstStyle>
            <a:lvl1pPr defTabSz="1000125">
              <a:defRPr sz="2400">
                <a:solidFill>
                  <a:schemeClr val="tx1"/>
                </a:solidFill>
                <a:latin typeface="Times New Roman" panose="02020603050405020304" pitchFamily="18" charset="0"/>
              </a:defRPr>
            </a:lvl1pPr>
            <a:lvl2pPr defTabSz="1000125">
              <a:defRPr sz="2400">
                <a:solidFill>
                  <a:schemeClr val="tx1"/>
                </a:solidFill>
                <a:latin typeface="Times New Roman" panose="02020603050405020304" pitchFamily="18" charset="0"/>
              </a:defRPr>
            </a:lvl2pPr>
            <a:lvl3pPr defTabSz="1000125">
              <a:defRPr sz="2400">
                <a:solidFill>
                  <a:schemeClr val="tx1"/>
                </a:solidFill>
                <a:latin typeface="Times New Roman" panose="02020603050405020304" pitchFamily="18" charset="0"/>
              </a:defRPr>
            </a:lvl3pPr>
            <a:lvl4pPr defTabSz="1000125">
              <a:defRPr sz="2400">
                <a:solidFill>
                  <a:schemeClr val="tx1"/>
                </a:solidFill>
                <a:latin typeface="Times New Roman" panose="02020603050405020304" pitchFamily="18" charset="0"/>
              </a:defRPr>
            </a:lvl4pPr>
            <a:lvl5pPr defTabSz="1000125">
              <a:defRPr sz="2400">
                <a:solidFill>
                  <a:schemeClr val="tx1"/>
                </a:solidFill>
                <a:latin typeface="Times New Roman" panose="02020603050405020304" pitchFamily="18" charset="0"/>
              </a:defRPr>
            </a:lvl5pPr>
            <a:lvl6pPr defTabSz="1000125" eaLnBrk="0" fontAlgn="base" hangingPunct="0">
              <a:spcBef>
                <a:spcPct val="0"/>
              </a:spcBef>
              <a:spcAft>
                <a:spcPct val="0"/>
              </a:spcAft>
              <a:defRPr sz="2400">
                <a:solidFill>
                  <a:schemeClr val="tx1"/>
                </a:solidFill>
                <a:latin typeface="Times New Roman" panose="02020603050405020304" pitchFamily="18" charset="0"/>
              </a:defRPr>
            </a:lvl6pPr>
            <a:lvl7pPr defTabSz="1000125" eaLnBrk="0" fontAlgn="base" hangingPunct="0">
              <a:spcBef>
                <a:spcPct val="0"/>
              </a:spcBef>
              <a:spcAft>
                <a:spcPct val="0"/>
              </a:spcAft>
              <a:defRPr sz="2400">
                <a:solidFill>
                  <a:schemeClr val="tx1"/>
                </a:solidFill>
                <a:latin typeface="Times New Roman" panose="02020603050405020304" pitchFamily="18" charset="0"/>
              </a:defRPr>
            </a:lvl7pPr>
            <a:lvl8pPr defTabSz="1000125" eaLnBrk="0" fontAlgn="base" hangingPunct="0">
              <a:spcBef>
                <a:spcPct val="0"/>
              </a:spcBef>
              <a:spcAft>
                <a:spcPct val="0"/>
              </a:spcAft>
              <a:defRPr sz="2400">
                <a:solidFill>
                  <a:schemeClr val="tx1"/>
                </a:solidFill>
                <a:latin typeface="Times New Roman" panose="02020603050405020304" pitchFamily="18" charset="0"/>
              </a:defRPr>
            </a:lvl8pPr>
            <a:lvl9pPr defTabSz="1000125"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r>
              <a:rPr lang="de-DE" altLang="de-DE" sz="2700" b="1">
                <a:latin typeface="Frutiger 45 Light" pitchFamily="34" charset="0"/>
              </a:rPr>
              <a:t>Wer nichts verändern will,</a:t>
            </a:r>
            <a:br>
              <a:rPr lang="de-DE" altLang="de-DE" sz="2700" b="1">
                <a:latin typeface="Frutiger 45 Light" pitchFamily="34" charset="0"/>
              </a:rPr>
            </a:br>
            <a:r>
              <a:rPr lang="de-DE" altLang="de-DE" sz="2700" b="1">
                <a:latin typeface="Frutiger 45 Light" pitchFamily="34" charset="0"/>
              </a:rPr>
              <a:t>wird auch das verlieren,</a:t>
            </a:r>
            <a:br>
              <a:rPr lang="de-DE" altLang="de-DE" sz="2700" b="1">
                <a:latin typeface="Frutiger 45 Light" pitchFamily="34" charset="0"/>
              </a:rPr>
            </a:br>
            <a:r>
              <a:rPr lang="de-DE" altLang="de-DE" sz="2700" b="1">
                <a:latin typeface="Frutiger 45 Light" pitchFamily="34" charset="0"/>
              </a:rPr>
              <a:t>was er bewahren möchte.</a:t>
            </a:r>
          </a:p>
        </p:txBody>
      </p:sp>
      <p:sp>
        <p:nvSpPr>
          <p:cNvPr id="1821699" name="Text Box 3">
            <a:extLst>
              <a:ext uri="{FF2B5EF4-FFF2-40B4-BE49-F238E27FC236}">
                <a16:creationId xmlns:a16="http://schemas.microsoft.com/office/drawing/2014/main" id="{0AC82813-21FC-4CB9-B547-4114BB0B77E7}"/>
              </a:ext>
            </a:extLst>
          </p:cNvPr>
          <p:cNvSpPr txBox="1">
            <a:spLocks noChangeArrowheads="1"/>
          </p:cNvSpPr>
          <p:nvPr/>
        </p:nvSpPr>
        <p:spPr bwMode="auto">
          <a:xfrm>
            <a:off x="6570664" y="3935413"/>
            <a:ext cx="2206601" cy="707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6" tIns="45713" rIns="91426" bIns="45713">
            <a:spAutoFit/>
          </a:bodyPr>
          <a:lstStyle>
            <a:lvl1pPr defTabSz="1000125">
              <a:defRPr sz="2400">
                <a:solidFill>
                  <a:schemeClr val="tx1"/>
                </a:solidFill>
                <a:latin typeface="Times New Roman" panose="02020603050405020304" pitchFamily="18" charset="0"/>
              </a:defRPr>
            </a:lvl1pPr>
            <a:lvl2pPr defTabSz="1000125">
              <a:defRPr sz="2400">
                <a:solidFill>
                  <a:schemeClr val="tx1"/>
                </a:solidFill>
                <a:latin typeface="Times New Roman" panose="02020603050405020304" pitchFamily="18" charset="0"/>
              </a:defRPr>
            </a:lvl2pPr>
            <a:lvl3pPr defTabSz="1000125">
              <a:defRPr sz="2400">
                <a:solidFill>
                  <a:schemeClr val="tx1"/>
                </a:solidFill>
                <a:latin typeface="Times New Roman" panose="02020603050405020304" pitchFamily="18" charset="0"/>
              </a:defRPr>
            </a:lvl3pPr>
            <a:lvl4pPr defTabSz="1000125">
              <a:defRPr sz="2400">
                <a:solidFill>
                  <a:schemeClr val="tx1"/>
                </a:solidFill>
                <a:latin typeface="Times New Roman" panose="02020603050405020304" pitchFamily="18" charset="0"/>
              </a:defRPr>
            </a:lvl4pPr>
            <a:lvl5pPr defTabSz="1000125">
              <a:defRPr sz="2400">
                <a:solidFill>
                  <a:schemeClr val="tx1"/>
                </a:solidFill>
                <a:latin typeface="Times New Roman" panose="02020603050405020304" pitchFamily="18" charset="0"/>
              </a:defRPr>
            </a:lvl5pPr>
            <a:lvl6pPr defTabSz="1000125" eaLnBrk="0" fontAlgn="base" hangingPunct="0">
              <a:spcBef>
                <a:spcPct val="0"/>
              </a:spcBef>
              <a:spcAft>
                <a:spcPct val="0"/>
              </a:spcAft>
              <a:defRPr sz="2400">
                <a:solidFill>
                  <a:schemeClr val="tx1"/>
                </a:solidFill>
                <a:latin typeface="Times New Roman" panose="02020603050405020304" pitchFamily="18" charset="0"/>
              </a:defRPr>
            </a:lvl6pPr>
            <a:lvl7pPr defTabSz="1000125" eaLnBrk="0" fontAlgn="base" hangingPunct="0">
              <a:spcBef>
                <a:spcPct val="0"/>
              </a:spcBef>
              <a:spcAft>
                <a:spcPct val="0"/>
              </a:spcAft>
              <a:defRPr sz="2400">
                <a:solidFill>
                  <a:schemeClr val="tx1"/>
                </a:solidFill>
                <a:latin typeface="Times New Roman" panose="02020603050405020304" pitchFamily="18" charset="0"/>
              </a:defRPr>
            </a:lvl7pPr>
            <a:lvl8pPr defTabSz="1000125" eaLnBrk="0" fontAlgn="base" hangingPunct="0">
              <a:spcBef>
                <a:spcPct val="0"/>
              </a:spcBef>
              <a:spcAft>
                <a:spcPct val="0"/>
              </a:spcAft>
              <a:defRPr sz="2400">
                <a:solidFill>
                  <a:schemeClr val="tx1"/>
                </a:solidFill>
                <a:latin typeface="Times New Roman" panose="02020603050405020304" pitchFamily="18" charset="0"/>
              </a:defRPr>
            </a:lvl8pPr>
            <a:lvl9pPr defTabSz="1000125"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2000" b="1">
                <a:latin typeface="Frutiger 45 Light" pitchFamily="34" charset="0"/>
              </a:rPr>
              <a:t>Gustav Heinemann</a:t>
            </a:r>
            <a:br>
              <a:rPr lang="de-DE" altLang="de-DE" sz="2000" b="1">
                <a:latin typeface="Frutiger 45 Light" pitchFamily="34" charset="0"/>
              </a:rPr>
            </a:br>
            <a:r>
              <a:rPr lang="de-DE" altLang="de-DE" sz="2000" b="1">
                <a:latin typeface="Frutiger 45 Light" pitchFamily="34" charset="0"/>
              </a:rPr>
              <a:t>(1899-1976)</a:t>
            </a:r>
          </a:p>
        </p:txBody>
      </p:sp>
      <p:sp>
        <p:nvSpPr>
          <p:cNvPr id="1821700" name="Rectangle 4">
            <a:extLst>
              <a:ext uri="{FF2B5EF4-FFF2-40B4-BE49-F238E27FC236}">
                <a16:creationId xmlns:a16="http://schemas.microsoft.com/office/drawing/2014/main" id="{D35E89ED-A912-4D41-83DB-3D77E5986B06}"/>
              </a:ext>
            </a:extLst>
          </p:cNvPr>
          <p:cNvSpPr>
            <a:spLocks noChangeArrowheads="1"/>
          </p:cNvSpPr>
          <p:nvPr/>
        </p:nvSpPr>
        <p:spPr bwMode="auto">
          <a:xfrm>
            <a:off x="1787526" y="1131889"/>
            <a:ext cx="257175" cy="1335087"/>
          </a:xfrm>
          <a:prstGeom prst="rect">
            <a:avLst/>
          </a:prstGeom>
          <a:solidFill>
            <a:srgbClr val="0000FF"/>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821701" name="Rectangle 5">
            <a:extLst>
              <a:ext uri="{FF2B5EF4-FFF2-40B4-BE49-F238E27FC236}">
                <a16:creationId xmlns:a16="http://schemas.microsoft.com/office/drawing/2014/main" id="{4AC8FF05-901B-47EE-919A-9607FCD666F6}"/>
              </a:ext>
            </a:extLst>
          </p:cNvPr>
          <p:cNvSpPr>
            <a:spLocks noChangeArrowheads="1"/>
          </p:cNvSpPr>
          <p:nvPr/>
        </p:nvSpPr>
        <p:spPr bwMode="auto">
          <a:xfrm>
            <a:off x="6318251" y="3935414"/>
            <a:ext cx="257175" cy="701675"/>
          </a:xfrm>
          <a:prstGeom prst="rect">
            <a:avLst/>
          </a:prstGeom>
          <a:solidFill>
            <a:srgbClr val="0000FF"/>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pic>
        <p:nvPicPr>
          <p:cNvPr id="1821702" name="Picture 6" descr="heineman">
            <a:extLst>
              <a:ext uri="{FF2B5EF4-FFF2-40B4-BE49-F238E27FC236}">
                <a16:creationId xmlns:a16="http://schemas.microsoft.com/office/drawing/2014/main" id="{CF590229-254C-43E3-AF81-38C7282B8D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0" y="2944814"/>
            <a:ext cx="1905000" cy="26193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3634" name="Rectangle 2">
            <a:extLst>
              <a:ext uri="{FF2B5EF4-FFF2-40B4-BE49-F238E27FC236}">
                <a16:creationId xmlns:a16="http://schemas.microsoft.com/office/drawing/2014/main" id="{1F160BB8-43DE-43BB-BDCF-42F65892ADA0}"/>
              </a:ext>
            </a:extLst>
          </p:cNvPr>
          <p:cNvSpPr>
            <a:spLocks noGrp="1" noChangeArrowheads="1"/>
          </p:cNvSpPr>
          <p:nvPr>
            <p:ph type="title"/>
          </p:nvPr>
        </p:nvSpPr>
        <p:spPr>
          <a:xfrm>
            <a:off x="1466851" y="269875"/>
            <a:ext cx="8437563" cy="558800"/>
          </a:xfrm>
        </p:spPr>
        <p:txBody>
          <a:bodyPr>
            <a:normAutofit fontScale="90000"/>
          </a:bodyPr>
          <a:lstStyle/>
          <a:p>
            <a:r>
              <a:rPr lang="de-DE" altLang="de-DE"/>
              <a:t>Ideenquell: Grenzwelt-Wissen</a:t>
            </a:r>
          </a:p>
        </p:txBody>
      </p:sp>
      <p:sp>
        <p:nvSpPr>
          <p:cNvPr id="1733635" name="Oval 3">
            <a:extLst>
              <a:ext uri="{FF2B5EF4-FFF2-40B4-BE49-F238E27FC236}">
                <a16:creationId xmlns:a16="http://schemas.microsoft.com/office/drawing/2014/main" id="{808B9FA8-4EFB-4F37-8371-C484E6631A6A}"/>
              </a:ext>
            </a:extLst>
          </p:cNvPr>
          <p:cNvSpPr>
            <a:spLocks noChangeArrowheads="1"/>
          </p:cNvSpPr>
          <p:nvPr/>
        </p:nvSpPr>
        <p:spPr bwMode="auto">
          <a:xfrm>
            <a:off x="4625975" y="2490788"/>
            <a:ext cx="2819400" cy="2220912"/>
          </a:xfrm>
          <a:prstGeom prst="ellipse">
            <a:avLst/>
          </a:prstGeom>
          <a:solidFill>
            <a:srgbClr val="3366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2321" tIns="51161" rIns="102321" bIns="51161" anchor="ctr"/>
          <a:lstStyle>
            <a:lvl1pPr defTabSz="1023938">
              <a:defRPr sz="2400">
                <a:solidFill>
                  <a:schemeClr val="tx1"/>
                </a:solidFill>
                <a:latin typeface="Times New Roman" panose="02020603050405020304" pitchFamily="18" charset="0"/>
              </a:defRPr>
            </a:lvl1pPr>
            <a:lvl2pPr marL="511175" defTabSz="1023938">
              <a:defRPr sz="2400">
                <a:solidFill>
                  <a:schemeClr val="tx1"/>
                </a:solidFill>
                <a:latin typeface="Times New Roman" panose="02020603050405020304" pitchFamily="18" charset="0"/>
              </a:defRPr>
            </a:lvl2pPr>
            <a:lvl3pPr marL="1023938" defTabSz="1023938">
              <a:defRPr sz="2400">
                <a:solidFill>
                  <a:schemeClr val="tx1"/>
                </a:solidFill>
                <a:latin typeface="Times New Roman" panose="02020603050405020304" pitchFamily="18" charset="0"/>
              </a:defRPr>
            </a:lvl3pPr>
            <a:lvl4pPr marL="1535113" defTabSz="1023938">
              <a:defRPr sz="2400">
                <a:solidFill>
                  <a:schemeClr val="tx1"/>
                </a:solidFill>
                <a:latin typeface="Times New Roman" panose="02020603050405020304" pitchFamily="18" charset="0"/>
              </a:defRPr>
            </a:lvl4pPr>
            <a:lvl5pPr marL="2046288" defTabSz="1023938">
              <a:defRPr sz="2400">
                <a:solidFill>
                  <a:schemeClr val="tx1"/>
                </a:solidFill>
                <a:latin typeface="Times New Roman" panose="02020603050405020304" pitchFamily="18" charset="0"/>
              </a:defRPr>
            </a:lvl5pPr>
            <a:lvl6pPr marL="2503488" defTabSz="1023938" eaLnBrk="0" fontAlgn="base" hangingPunct="0">
              <a:spcBef>
                <a:spcPct val="0"/>
              </a:spcBef>
              <a:spcAft>
                <a:spcPct val="0"/>
              </a:spcAft>
              <a:defRPr sz="2400">
                <a:solidFill>
                  <a:schemeClr val="tx1"/>
                </a:solidFill>
                <a:latin typeface="Times New Roman" panose="02020603050405020304" pitchFamily="18" charset="0"/>
              </a:defRPr>
            </a:lvl6pPr>
            <a:lvl7pPr marL="2960688" defTabSz="1023938" eaLnBrk="0" fontAlgn="base" hangingPunct="0">
              <a:spcBef>
                <a:spcPct val="0"/>
              </a:spcBef>
              <a:spcAft>
                <a:spcPct val="0"/>
              </a:spcAft>
              <a:defRPr sz="2400">
                <a:solidFill>
                  <a:schemeClr val="tx1"/>
                </a:solidFill>
                <a:latin typeface="Times New Roman" panose="02020603050405020304" pitchFamily="18" charset="0"/>
              </a:defRPr>
            </a:lvl7pPr>
            <a:lvl8pPr marL="3417888" defTabSz="1023938" eaLnBrk="0" fontAlgn="base" hangingPunct="0">
              <a:spcBef>
                <a:spcPct val="0"/>
              </a:spcBef>
              <a:spcAft>
                <a:spcPct val="0"/>
              </a:spcAft>
              <a:defRPr sz="2400">
                <a:solidFill>
                  <a:schemeClr val="tx1"/>
                </a:solidFill>
                <a:latin typeface="Times New Roman" panose="02020603050405020304" pitchFamily="18" charset="0"/>
              </a:defRPr>
            </a:lvl8pPr>
            <a:lvl9pPr marL="3875088" defTabSz="1023938"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de-DE" altLang="de-DE" sz="1800" b="1">
                <a:solidFill>
                  <a:schemeClr val="bg1"/>
                </a:solidFill>
                <a:latin typeface="Frutiger 45 Light" pitchFamily="34" charset="0"/>
              </a:rPr>
              <a:t>Ingenieur</a:t>
            </a:r>
          </a:p>
          <a:p>
            <a:pPr algn="ctr" eaLnBrk="1" hangingPunct="1"/>
            <a:endParaRPr lang="de-DE" altLang="de-DE" sz="1800" b="1">
              <a:solidFill>
                <a:schemeClr val="bg1"/>
              </a:solidFill>
              <a:latin typeface="Frutiger 45 Light" pitchFamily="34" charset="0"/>
            </a:endParaRPr>
          </a:p>
        </p:txBody>
      </p:sp>
      <p:sp>
        <p:nvSpPr>
          <p:cNvPr id="1733636" name="Oval 4">
            <a:extLst>
              <a:ext uri="{FF2B5EF4-FFF2-40B4-BE49-F238E27FC236}">
                <a16:creationId xmlns:a16="http://schemas.microsoft.com/office/drawing/2014/main" id="{88C39943-4C5B-470D-95BB-CAC943804C48}"/>
              </a:ext>
            </a:extLst>
          </p:cNvPr>
          <p:cNvSpPr>
            <a:spLocks noChangeArrowheads="1"/>
          </p:cNvSpPr>
          <p:nvPr/>
        </p:nvSpPr>
        <p:spPr bwMode="auto">
          <a:xfrm>
            <a:off x="5221288" y="1635126"/>
            <a:ext cx="1670050" cy="1033463"/>
          </a:xfrm>
          <a:prstGeom prst="ellipse">
            <a:avLst/>
          </a:prstGeom>
          <a:solidFill>
            <a:srgbClr val="99CCFF">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2321" tIns="51161" rIns="102321" bIns="51161" anchor="ctr"/>
          <a:lstStyle>
            <a:lvl1pPr defTabSz="1023938">
              <a:defRPr sz="2400">
                <a:solidFill>
                  <a:schemeClr val="tx1"/>
                </a:solidFill>
                <a:latin typeface="Times New Roman" panose="02020603050405020304" pitchFamily="18" charset="0"/>
              </a:defRPr>
            </a:lvl1pPr>
            <a:lvl2pPr marL="511175" defTabSz="1023938">
              <a:defRPr sz="2400">
                <a:solidFill>
                  <a:schemeClr val="tx1"/>
                </a:solidFill>
                <a:latin typeface="Times New Roman" panose="02020603050405020304" pitchFamily="18" charset="0"/>
              </a:defRPr>
            </a:lvl2pPr>
            <a:lvl3pPr marL="1023938" defTabSz="1023938">
              <a:defRPr sz="2400">
                <a:solidFill>
                  <a:schemeClr val="tx1"/>
                </a:solidFill>
                <a:latin typeface="Times New Roman" panose="02020603050405020304" pitchFamily="18" charset="0"/>
              </a:defRPr>
            </a:lvl3pPr>
            <a:lvl4pPr marL="1535113" defTabSz="1023938">
              <a:defRPr sz="2400">
                <a:solidFill>
                  <a:schemeClr val="tx1"/>
                </a:solidFill>
                <a:latin typeface="Times New Roman" panose="02020603050405020304" pitchFamily="18" charset="0"/>
              </a:defRPr>
            </a:lvl4pPr>
            <a:lvl5pPr marL="2046288" defTabSz="1023938">
              <a:defRPr sz="2400">
                <a:solidFill>
                  <a:schemeClr val="tx1"/>
                </a:solidFill>
                <a:latin typeface="Times New Roman" panose="02020603050405020304" pitchFamily="18" charset="0"/>
              </a:defRPr>
            </a:lvl5pPr>
            <a:lvl6pPr marL="2503488" defTabSz="1023938" eaLnBrk="0" fontAlgn="base" hangingPunct="0">
              <a:spcBef>
                <a:spcPct val="0"/>
              </a:spcBef>
              <a:spcAft>
                <a:spcPct val="0"/>
              </a:spcAft>
              <a:defRPr sz="2400">
                <a:solidFill>
                  <a:schemeClr val="tx1"/>
                </a:solidFill>
                <a:latin typeface="Times New Roman" panose="02020603050405020304" pitchFamily="18" charset="0"/>
              </a:defRPr>
            </a:lvl6pPr>
            <a:lvl7pPr marL="2960688" defTabSz="1023938" eaLnBrk="0" fontAlgn="base" hangingPunct="0">
              <a:spcBef>
                <a:spcPct val="0"/>
              </a:spcBef>
              <a:spcAft>
                <a:spcPct val="0"/>
              </a:spcAft>
              <a:defRPr sz="2400">
                <a:solidFill>
                  <a:schemeClr val="tx1"/>
                </a:solidFill>
                <a:latin typeface="Times New Roman" panose="02020603050405020304" pitchFamily="18" charset="0"/>
              </a:defRPr>
            </a:lvl7pPr>
            <a:lvl8pPr marL="3417888" defTabSz="1023938" eaLnBrk="0" fontAlgn="base" hangingPunct="0">
              <a:spcBef>
                <a:spcPct val="0"/>
              </a:spcBef>
              <a:spcAft>
                <a:spcPct val="0"/>
              </a:spcAft>
              <a:defRPr sz="2400">
                <a:solidFill>
                  <a:schemeClr val="tx1"/>
                </a:solidFill>
                <a:latin typeface="Times New Roman" panose="02020603050405020304" pitchFamily="18" charset="0"/>
              </a:defRPr>
            </a:lvl8pPr>
            <a:lvl9pPr marL="3875088" defTabSz="1023938"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de-DE" altLang="de-DE" sz="1600" b="1">
                <a:latin typeface="Frutiger 45 Light" pitchFamily="34" charset="0"/>
              </a:rPr>
              <a:t>Mathematik</a:t>
            </a:r>
          </a:p>
        </p:txBody>
      </p:sp>
      <p:sp>
        <p:nvSpPr>
          <p:cNvPr id="1733637" name="Oval 5">
            <a:extLst>
              <a:ext uri="{FF2B5EF4-FFF2-40B4-BE49-F238E27FC236}">
                <a16:creationId xmlns:a16="http://schemas.microsoft.com/office/drawing/2014/main" id="{1C946C18-C637-4F3B-8C9C-0A1A3B36375D}"/>
              </a:ext>
            </a:extLst>
          </p:cNvPr>
          <p:cNvSpPr>
            <a:spLocks noChangeArrowheads="1"/>
          </p:cNvSpPr>
          <p:nvPr/>
        </p:nvSpPr>
        <p:spPr bwMode="auto">
          <a:xfrm>
            <a:off x="3859213" y="4219576"/>
            <a:ext cx="1598612" cy="1033463"/>
          </a:xfrm>
          <a:prstGeom prst="ellipse">
            <a:avLst/>
          </a:prstGeom>
          <a:solidFill>
            <a:srgbClr val="99CCFF">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2321" tIns="51161" rIns="102321" bIns="51161" anchor="ctr"/>
          <a:lstStyle>
            <a:lvl1pPr defTabSz="1023938">
              <a:defRPr sz="2400">
                <a:solidFill>
                  <a:schemeClr val="tx1"/>
                </a:solidFill>
                <a:latin typeface="Times New Roman" panose="02020603050405020304" pitchFamily="18" charset="0"/>
              </a:defRPr>
            </a:lvl1pPr>
            <a:lvl2pPr marL="511175" defTabSz="1023938">
              <a:defRPr sz="2400">
                <a:solidFill>
                  <a:schemeClr val="tx1"/>
                </a:solidFill>
                <a:latin typeface="Times New Roman" panose="02020603050405020304" pitchFamily="18" charset="0"/>
              </a:defRPr>
            </a:lvl2pPr>
            <a:lvl3pPr marL="1023938" defTabSz="1023938">
              <a:defRPr sz="2400">
                <a:solidFill>
                  <a:schemeClr val="tx1"/>
                </a:solidFill>
                <a:latin typeface="Times New Roman" panose="02020603050405020304" pitchFamily="18" charset="0"/>
              </a:defRPr>
            </a:lvl3pPr>
            <a:lvl4pPr marL="1535113" defTabSz="1023938">
              <a:defRPr sz="2400">
                <a:solidFill>
                  <a:schemeClr val="tx1"/>
                </a:solidFill>
                <a:latin typeface="Times New Roman" panose="02020603050405020304" pitchFamily="18" charset="0"/>
              </a:defRPr>
            </a:lvl4pPr>
            <a:lvl5pPr marL="2046288" defTabSz="1023938">
              <a:defRPr sz="2400">
                <a:solidFill>
                  <a:schemeClr val="tx1"/>
                </a:solidFill>
                <a:latin typeface="Times New Roman" panose="02020603050405020304" pitchFamily="18" charset="0"/>
              </a:defRPr>
            </a:lvl5pPr>
            <a:lvl6pPr marL="2503488" defTabSz="1023938" eaLnBrk="0" fontAlgn="base" hangingPunct="0">
              <a:spcBef>
                <a:spcPct val="0"/>
              </a:spcBef>
              <a:spcAft>
                <a:spcPct val="0"/>
              </a:spcAft>
              <a:defRPr sz="2400">
                <a:solidFill>
                  <a:schemeClr val="tx1"/>
                </a:solidFill>
                <a:latin typeface="Times New Roman" panose="02020603050405020304" pitchFamily="18" charset="0"/>
              </a:defRPr>
            </a:lvl6pPr>
            <a:lvl7pPr marL="2960688" defTabSz="1023938" eaLnBrk="0" fontAlgn="base" hangingPunct="0">
              <a:spcBef>
                <a:spcPct val="0"/>
              </a:spcBef>
              <a:spcAft>
                <a:spcPct val="0"/>
              </a:spcAft>
              <a:defRPr sz="2400">
                <a:solidFill>
                  <a:schemeClr val="tx1"/>
                </a:solidFill>
                <a:latin typeface="Times New Roman" panose="02020603050405020304" pitchFamily="18" charset="0"/>
              </a:defRPr>
            </a:lvl7pPr>
            <a:lvl8pPr marL="3417888" defTabSz="1023938" eaLnBrk="0" fontAlgn="base" hangingPunct="0">
              <a:spcBef>
                <a:spcPct val="0"/>
              </a:spcBef>
              <a:spcAft>
                <a:spcPct val="0"/>
              </a:spcAft>
              <a:defRPr sz="2400">
                <a:solidFill>
                  <a:schemeClr val="tx1"/>
                </a:solidFill>
                <a:latin typeface="Times New Roman" panose="02020603050405020304" pitchFamily="18" charset="0"/>
              </a:defRPr>
            </a:lvl8pPr>
            <a:lvl9pPr marL="3875088" defTabSz="1023938"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de-DE" altLang="de-DE" sz="1600" b="1">
                <a:latin typeface="Frutiger 45 Light" pitchFamily="34" charset="0"/>
              </a:rPr>
              <a:t>Medizin</a:t>
            </a:r>
          </a:p>
        </p:txBody>
      </p:sp>
      <p:sp>
        <p:nvSpPr>
          <p:cNvPr id="1733638" name="Oval 6">
            <a:extLst>
              <a:ext uri="{FF2B5EF4-FFF2-40B4-BE49-F238E27FC236}">
                <a16:creationId xmlns:a16="http://schemas.microsoft.com/office/drawing/2014/main" id="{3452EDCC-5F34-4A66-8772-C7B40C6BBCE3}"/>
              </a:ext>
            </a:extLst>
          </p:cNvPr>
          <p:cNvSpPr>
            <a:spLocks noChangeArrowheads="1"/>
          </p:cNvSpPr>
          <p:nvPr/>
        </p:nvSpPr>
        <p:spPr bwMode="auto">
          <a:xfrm>
            <a:off x="3306763" y="2586038"/>
            <a:ext cx="1670050" cy="1033462"/>
          </a:xfrm>
          <a:prstGeom prst="ellipse">
            <a:avLst/>
          </a:prstGeom>
          <a:solidFill>
            <a:srgbClr val="99CCFF">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2321" tIns="51161" rIns="102321" bIns="51161" anchor="ctr"/>
          <a:lstStyle>
            <a:lvl1pPr defTabSz="1023938">
              <a:defRPr sz="2400">
                <a:solidFill>
                  <a:schemeClr val="tx1"/>
                </a:solidFill>
                <a:latin typeface="Times New Roman" panose="02020603050405020304" pitchFamily="18" charset="0"/>
              </a:defRPr>
            </a:lvl1pPr>
            <a:lvl2pPr marL="511175" defTabSz="1023938">
              <a:defRPr sz="2400">
                <a:solidFill>
                  <a:schemeClr val="tx1"/>
                </a:solidFill>
                <a:latin typeface="Times New Roman" panose="02020603050405020304" pitchFamily="18" charset="0"/>
              </a:defRPr>
            </a:lvl2pPr>
            <a:lvl3pPr marL="1023938" defTabSz="1023938">
              <a:defRPr sz="2400">
                <a:solidFill>
                  <a:schemeClr val="tx1"/>
                </a:solidFill>
                <a:latin typeface="Times New Roman" panose="02020603050405020304" pitchFamily="18" charset="0"/>
              </a:defRPr>
            </a:lvl3pPr>
            <a:lvl4pPr marL="1535113" defTabSz="1023938">
              <a:defRPr sz="2400">
                <a:solidFill>
                  <a:schemeClr val="tx1"/>
                </a:solidFill>
                <a:latin typeface="Times New Roman" panose="02020603050405020304" pitchFamily="18" charset="0"/>
              </a:defRPr>
            </a:lvl4pPr>
            <a:lvl5pPr marL="2046288" defTabSz="1023938">
              <a:defRPr sz="2400">
                <a:solidFill>
                  <a:schemeClr val="tx1"/>
                </a:solidFill>
                <a:latin typeface="Times New Roman" panose="02020603050405020304" pitchFamily="18" charset="0"/>
              </a:defRPr>
            </a:lvl5pPr>
            <a:lvl6pPr marL="2503488" defTabSz="1023938" eaLnBrk="0" fontAlgn="base" hangingPunct="0">
              <a:spcBef>
                <a:spcPct val="0"/>
              </a:spcBef>
              <a:spcAft>
                <a:spcPct val="0"/>
              </a:spcAft>
              <a:defRPr sz="2400">
                <a:solidFill>
                  <a:schemeClr val="tx1"/>
                </a:solidFill>
                <a:latin typeface="Times New Roman" panose="02020603050405020304" pitchFamily="18" charset="0"/>
              </a:defRPr>
            </a:lvl6pPr>
            <a:lvl7pPr marL="2960688" defTabSz="1023938" eaLnBrk="0" fontAlgn="base" hangingPunct="0">
              <a:spcBef>
                <a:spcPct val="0"/>
              </a:spcBef>
              <a:spcAft>
                <a:spcPct val="0"/>
              </a:spcAft>
              <a:defRPr sz="2400">
                <a:solidFill>
                  <a:schemeClr val="tx1"/>
                </a:solidFill>
                <a:latin typeface="Times New Roman" panose="02020603050405020304" pitchFamily="18" charset="0"/>
              </a:defRPr>
            </a:lvl7pPr>
            <a:lvl8pPr marL="3417888" defTabSz="1023938" eaLnBrk="0" fontAlgn="base" hangingPunct="0">
              <a:spcBef>
                <a:spcPct val="0"/>
              </a:spcBef>
              <a:spcAft>
                <a:spcPct val="0"/>
              </a:spcAft>
              <a:defRPr sz="2400">
                <a:solidFill>
                  <a:schemeClr val="tx1"/>
                </a:solidFill>
                <a:latin typeface="Times New Roman" panose="02020603050405020304" pitchFamily="18" charset="0"/>
              </a:defRPr>
            </a:lvl8pPr>
            <a:lvl9pPr marL="3875088" defTabSz="1023938"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de-DE" altLang="de-DE" sz="1600" b="1">
                <a:latin typeface="Frutiger 45 Light" pitchFamily="34" charset="0"/>
              </a:rPr>
              <a:t>Chemie</a:t>
            </a:r>
          </a:p>
        </p:txBody>
      </p:sp>
      <p:sp>
        <p:nvSpPr>
          <p:cNvPr id="1733639" name="Oval 7">
            <a:extLst>
              <a:ext uri="{FF2B5EF4-FFF2-40B4-BE49-F238E27FC236}">
                <a16:creationId xmlns:a16="http://schemas.microsoft.com/office/drawing/2014/main" id="{B97105C3-F359-4A8A-90B4-B4447DE0F9CF}"/>
              </a:ext>
            </a:extLst>
          </p:cNvPr>
          <p:cNvSpPr>
            <a:spLocks noChangeArrowheads="1"/>
          </p:cNvSpPr>
          <p:nvPr/>
        </p:nvSpPr>
        <p:spPr bwMode="auto">
          <a:xfrm>
            <a:off x="3305175" y="3487738"/>
            <a:ext cx="1671638" cy="1033462"/>
          </a:xfrm>
          <a:prstGeom prst="ellipse">
            <a:avLst/>
          </a:prstGeom>
          <a:solidFill>
            <a:srgbClr val="99CCFF">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2321" tIns="51161" rIns="102321" bIns="51161" anchor="ctr"/>
          <a:lstStyle>
            <a:lvl1pPr defTabSz="1023938">
              <a:defRPr sz="2400">
                <a:solidFill>
                  <a:schemeClr val="tx1"/>
                </a:solidFill>
                <a:latin typeface="Times New Roman" panose="02020603050405020304" pitchFamily="18" charset="0"/>
              </a:defRPr>
            </a:lvl1pPr>
            <a:lvl2pPr marL="511175" defTabSz="1023938">
              <a:defRPr sz="2400">
                <a:solidFill>
                  <a:schemeClr val="tx1"/>
                </a:solidFill>
                <a:latin typeface="Times New Roman" panose="02020603050405020304" pitchFamily="18" charset="0"/>
              </a:defRPr>
            </a:lvl2pPr>
            <a:lvl3pPr marL="1023938" defTabSz="1023938">
              <a:defRPr sz="2400">
                <a:solidFill>
                  <a:schemeClr val="tx1"/>
                </a:solidFill>
                <a:latin typeface="Times New Roman" panose="02020603050405020304" pitchFamily="18" charset="0"/>
              </a:defRPr>
            </a:lvl3pPr>
            <a:lvl4pPr marL="1535113" defTabSz="1023938">
              <a:defRPr sz="2400">
                <a:solidFill>
                  <a:schemeClr val="tx1"/>
                </a:solidFill>
                <a:latin typeface="Times New Roman" panose="02020603050405020304" pitchFamily="18" charset="0"/>
              </a:defRPr>
            </a:lvl4pPr>
            <a:lvl5pPr marL="2046288" defTabSz="1023938">
              <a:defRPr sz="2400">
                <a:solidFill>
                  <a:schemeClr val="tx1"/>
                </a:solidFill>
                <a:latin typeface="Times New Roman" panose="02020603050405020304" pitchFamily="18" charset="0"/>
              </a:defRPr>
            </a:lvl5pPr>
            <a:lvl6pPr marL="2503488" defTabSz="1023938" eaLnBrk="0" fontAlgn="base" hangingPunct="0">
              <a:spcBef>
                <a:spcPct val="0"/>
              </a:spcBef>
              <a:spcAft>
                <a:spcPct val="0"/>
              </a:spcAft>
              <a:defRPr sz="2400">
                <a:solidFill>
                  <a:schemeClr val="tx1"/>
                </a:solidFill>
                <a:latin typeface="Times New Roman" panose="02020603050405020304" pitchFamily="18" charset="0"/>
              </a:defRPr>
            </a:lvl6pPr>
            <a:lvl7pPr marL="2960688" defTabSz="1023938" eaLnBrk="0" fontAlgn="base" hangingPunct="0">
              <a:spcBef>
                <a:spcPct val="0"/>
              </a:spcBef>
              <a:spcAft>
                <a:spcPct val="0"/>
              </a:spcAft>
              <a:defRPr sz="2400">
                <a:solidFill>
                  <a:schemeClr val="tx1"/>
                </a:solidFill>
                <a:latin typeface="Times New Roman" panose="02020603050405020304" pitchFamily="18" charset="0"/>
              </a:defRPr>
            </a:lvl7pPr>
            <a:lvl8pPr marL="3417888" defTabSz="1023938" eaLnBrk="0" fontAlgn="base" hangingPunct="0">
              <a:spcBef>
                <a:spcPct val="0"/>
              </a:spcBef>
              <a:spcAft>
                <a:spcPct val="0"/>
              </a:spcAft>
              <a:defRPr sz="2400">
                <a:solidFill>
                  <a:schemeClr val="tx1"/>
                </a:solidFill>
                <a:latin typeface="Times New Roman" panose="02020603050405020304" pitchFamily="18" charset="0"/>
              </a:defRPr>
            </a:lvl8pPr>
            <a:lvl9pPr marL="3875088" defTabSz="1023938"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de-DE" altLang="de-DE" sz="1600" b="1">
                <a:latin typeface="Frutiger 45 Light" pitchFamily="34" charset="0"/>
              </a:rPr>
              <a:t>Biologie</a:t>
            </a:r>
          </a:p>
        </p:txBody>
      </p:sp>
      <p:sp>
        <p:nvSpPr>
          <p:cNvPr id="1733640" name="Oval 8">
            <a:extLst>
              <a:ext uri="{FF2B5EF4-FFF2-40B4-BE49-F238E27FC236}">
                <a16:creationId xmlns:a16="http://schemas.microsoft.com/office/drawing/2014/main" id="{9C05CC54-3A77-4E26-8267-FA28A63CE956}"/>
              </a:ext>
            </a:extLst>
          </p:cNvPr>
          <p:cNvSpPr>
            <a:spLocks noChangeArrowheads="1"/>
          </p:cNvSpPr>
          <p:nvPr/>
        </p:nvSpPr>
        <p:spPr bwMode="auto">
          <a:xfrm>
            <a:off x="6597650" y="1924051"/>
            <a:ext cx="1671638" cy="1033463"/>
          </a:xfrm>
          <a:prstGeom prst="ellipse">
            <a:avLst/>
          </a:prstGeom>
          <a:solidFill>
            <a:srgbClr val="99CCFF">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2321" tIns="51161" rIns="102321" bIns="51161" anchor="ctr"/>
          <a:lstStyle>
            <a:lvl1pPr defTabSz="1023938">
              <a:defRPr sz="2400">
                <a:solidFill>
                  <a:schemeClr val="tx1"/>
                </a:solidFill>
                <a:latin typeface="Times New Roman" panose="02020603050405020304" pitchFamily="18" charset="0"/>
              </a:defRPr>
            </a:lvl1pPr>
            <a:lvl2pPr marL="511175" defTabSz="1023938">
              <a:defRPr sz="2400">
                <a:solidFill>
                  <a:schemeClr val="tx1"/>
                </a:solidFill>
                <a:latin typeface="Times New Roman" panose="02020603050405020304" pitchFamily="18" charset="0"/>
              </a:defRPr>
            </a:lvl2pPr>
            <a:lvl3pPr marL="1023938" defTabSz="1023938">
              <a:defRPr sz="2400">
                <a:solidFill>
                  <a:schemeClr val="tx1"/>
                </a:solidFill>
                <a:latin typeface="Times New Roman" panose="02020603050405020304" pitchFamily="18" charset="0"/>
              </a:defRPr>
            </a:lvl3pPr>
            <a:lvl4pPr marL="1535113" defTabSz="1023938">
              <a:defRPr sz="2400">
                <a:solidFill>
                  <a:schemeClr val="tx1"/>
                </a:solidFill>
                <a:latin typeface="Times New Roman" panose="02020603050405020304" pitchFamily="18" charset="0"/>
              </a:defRPr>
            </a:lvl4pPr>
            <a:lvl5pPr marL="2046288" defTabSz="1023938">
              <a:defRPr sz="2400">
                <a:solidFill>
                  <a:schemeClr val="tx1"/>
                </a:solidFill>
                <a:latin typeface="Times New Roman" panose="02020603050405020304" pitchFamily="18" charset="0"/>
              </a:defRPr>
            </a:lvl5pPr>
            <a:lvl6pPr marL="2503488" defTabSz="1023938" eaLnBrk="0" fontAlgn="base" hangingPunct="0">
              <a:spcBef>
                <a:spcPct val="0"/>
              </a:spcBef>
              <a:spcAft>
                <a:spcPct val="0"/>
              </a:spcAft>
              <a:defRPr sz="2400">
                <a:solidFill>
                  <a:schemeClr val="tx1"/>
                </a:solidFill>
                <a:latin typeface="Times New Roman" panose="02020603050405020304" pitchFamily="18" charset="0"/>
              </a:defRPr>
            </a:lvl6pPr>
            <a:lvl7pPr marL="2960688" defTabSz="1023938" eaLnBrk="0" fontAlgn="base" hangingPunct="0">
              <a:spcBef>
                <a:spcPct val="0"/>
              </a:spcBef>
              <a:spcAft>
                <a:spcPct val="0"/>
              </a:spcAft>
              <a:defRPr sz="2400">
                <a:solidFill>
                  <a:schemeClr val="tx1"/>
                </a:solidFill>
                <a:latin typeface="Times New Roman" panose="02020603050405020304" pitchFamily="18" charset="0"/>
              </a:defRPr>
            </a:lvl7pPr>
            <a:lvl8pPr marL="3417888" defTabSz="1023938" eaLnBrk="0" fontAlgn="base" hangingPunct="0">
              <a:spcBef>
                <a:spcPct val="0"/>
              </a:spcBef>
              <a:spcAft>
                <a:spcPct val="0"/>
              </a:spcAft>
              <a:defRPr sz="2400">
                <a:solidFill>
                  <a:schemeClr val="tx1"/>
                </a:solidFill>
                <a:latin typeface="Times New Roman" panose="02020603050405020304" pitchFamily="18" charset="0"/>
              </a:defRPr>
            </a:lvl8pPr>
            <a:lvl9pPr marL="3875088" defTabSz="1023938"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de-DE" altLang="de-DE" sz="1600" b="1">
                <a:latin typeface="Frutiger 45 Light" pitchFamily="34" charset="0"/>
              </a:rPr>
              <a:t>Ingenieur-</a:t>
            </a:r>
          </a:p>
          <a:p>
            <a:pPr algn="ctr" eaLnBrk="1" hangingPunct="1"/>
            <a:r>
              <a:rPr lang="de-DE" altLang="de-DE" sz="1600" b="1">
                <a:latin typeface="Frutiger 45 Light" pitchFamily="34" charset="0"/>
              </a:rPr>
              <a:t>wissenschaften</a:t>
            </a:r>
          </a:p>
        </p:txBody>
      </p:sp>
      <p:sp>
        <p:nvSpPr>
          <p:cNvPr id="1733641" name="Oval 9">
            <a:extLst>
              <a:ext uri="{FF2B5EF4-FFF2-40B4-BE49-F238E27FC236}">
                <a16:creationId xmlns:a16="http://schemas.microsoft.com/office/drawing/2014/main" id="{263D7DE8-E4A1-43F6-BDB8-AA41475E8BA9}"/>
              </a:ext>
            </a:extLst>
          </p:cNvPr>
          <p:cNvSpPr>
            <a:spLocks noChangeArrowheads="1"/>
          </p:cNvSpPr>
          <p:nvPr/>
        </p:nvSpPr>
        <p:spPr bwMode="auto">
          <a:xfrm>
            <a:off x="3859214" y="1924051"/>
            <a:ext cx="1671637" cy="1033463"/>
          </a:xfrm>
          <a:prstGeom prst="ellipse">
            <a:avLst/>
          </a:prstGeom>
          <a:solidFill>
            <a:srgbClr val="99CCFF">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2321" tIns="51161" rIns="102321" bIns="51161" anchor="ctr"/>
          <a:lstStyle>
            <a:lvl1pPr defTabSz="1023938">
              <a:defRPr sz="2400">
                <a:solidFill>
                  <a:schemeClr val="tx1"/>
                </a:solidFill>
                <a:latin typeface="Times New Roman" panose="02020603050405020304" pitchFamily="18" charset="0"/>
              </a:defRPr>
            </a:lvl1pPr>
            <a:lvl2pPr marL="511175" defTabSz="1023938">
              <a:defRPr sz="2400">
                <a:solidFill>
                  <a:schemeClr val="tx1"/>
                </a:solidFill>
                <a:latin typeface="Times New Roman" panose="02020603050405020304" pitchFamily="18" charset="0"/>
              </a:defRPr>
            </a:lvl2pPr>
            <a:lvl3pPr marL="1023938" defTabSz="1023938">
              <a:defRPr sz="2400">
                <a:solidFill>
                  <a:schemeClr val="tx1"/>
                </a:solidFill>
                <a:latin typeface="Times New Roman" panose="02020603050405020304" pitchFamily="18" charset="0"/>
              </a:defRPr>
            </a:lvl3pPr>
            <a:lvl4pPr marL="1535113" defTabSz="1023938">
              <a:defRPr sz="2400">
                <a:solidFill>
                  <a:schemeClr val="tx1"/>
                </a:solidFill>
                <a:latin typeface="Times New Roman" panose="02020603050405020304" pitchFamily="18" charset="0"/>
              </a:defRPr>
            </a:lvl4pPr>
            <a:lvl5pPr marL="2046288" defTabSz="1023938">
              <a:defRPr sz="2400">
                <a:solidFill>
                  <a:schemeClr val="tx1"/>
                </a:solidFill>
                <a:latin typeface="Times New Roman" panose="02020603050405020304" pitchFamily="18" charset="0"/>
              </a:defRPr>
            </a:lvl5pPr>
            <a:lvl6pPr marL="2503488" defTabSz="1023938" eaLnBrk="0" fontAlgn="base" hangingPunct="0">
              <a:spcBef>
                <a:spcPct val="0"/>
              </a:spcBef>
              <a:spcAft>
                <a:spcPct val="0"/>
              </a:spcAft>
              <a:defRPr sz="2400">
                <a:solidFill>
                  <a:schemeClr val="tx1"/>
                </a:solidFill>
                <a:latin typeface="Times New Roman" panose="02020603050405020304" pitchFamily="18" charset="0"/>
              </a:defRPr>
            </a:lvl6pPr>
            <a:lvl7pPr marL="2960688" defTabSz="1023938" eaLnBrk="0" fontAlgn="base" hangingPunct="0">
              <a:spcBef>
                <a:spcPct val="0"/>
              </a:spcBef>
              <a:spcAft>
                <a:spcPct val="0"/>
              </a:spcAft>
              <a:defRPr sz="2400">
                <a:solidFill>
                  <a:schemeClr val="tx1"/>
                </a:solidFill>
                <a:latin typeface="Times New Roman" panose="02020603050405020304" pitchFamily="18" charset="0"/>
              </a:defRPr>
            </a:lvl7pPr>
            <a:lvl8pPr marL="3417888" defTabSz="1023938" eaLnBrk="0" fontAlgn="base" hangingPunct="0">
              <a:spcBef>
                <a:spcPct val="0"/>
              </a:spcBef>
              <a:spcAft>
                <a:spcPct val="0"/>
              </a:spcAft>
              <a:defRPr sz="2400">
                <a:solidFill>
                  <a:schemeClr val="tx1"/>
                </a:solidFill>
                <a:latin typeface="Times New Roman" panose="02020603050405020304" pitchFamily="18" charset="0"/>
              </a:defRPr>
            </a:lvl8pPr>
            <a:lvl9pPr marL="3875088" defTabSz="1023938"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de-DE" altLang="de-DE" sz="1600" b="1">
                <a:latin typeface="Frutiger 45 Light" pitchFamily="34" charset="0"/>
              </a:rPr>
              <a:t>Physik</a:t>
            </a:r>
          </a:p>
        </p:txBody>
      </p:sp>
      <p:sp>
        <p:nvSpPr>
          <p:cNvPr id="1733642" name="Oval 10">
            <a:extLst>
              <a:ext uri="{FF2B5EF4-FFF2-40B4-BE49-F238E27FC236}">
                <a16:creationId xmlns:a16="http://schemas.microsoft.com/office/drawing/2014/main" id="{CC9974A2-A508-445D-BD7B-611D0E5A1DDC}"/>
              </a:ext>
            </a:extLst>
          </p:cNvPr>
          <p:cNvSpPr>
            <a:spLocks noChangeArrowheads="1"/>
          </p:cNvSpPr>
          <p:nvPr/>
        </p:nvSpPr>
        <p:spPr bwMode="auto">
          <a:xfrm>
            <a:off x="7102476" y="3487738"/>
            <a:ext cx="1736725" cy="1033462"/>
          </a:xfrm>
          <a:prstGeom prst="ellipse">
            <a:avLst/>
          </a:prstGeom>
          <a:solidFill>
            <a:srgbClr val="99CCFF">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2321" tIns="51161" rIns="102321" bIns="51161" anchor="ctr"/>
          <a:lstStyle>
            <a:lvl1pPr defTabSz="1023938">
              <a:defRPr sz="2400">
                <a:solidFill>
                  <a:schemeClr val="tx1"/>
                </a:solidFill>
                <a:latin typeface="Times New Roman" panose="02020603050405020304" pitchFamily="18" charset="0"/>
              </a:defRPr>
            </a:lvl1pPr>
            <a:lvl2pPr marL="511175" defTabSz="1023938">
              <a:defRPr sz="2400">
                <a:solidFill>
                  <a:schemeClr val="tx1"/>
                </a:solidFill>
                <a:latin typeface="Times New Roman" panose="02020603050405020304" pitchFamily="18" charset="0"/>
              </a:defRPr>
            </a:lvl2pPr>
            <a:lvl3pPr marL="1023938" defTabSz="1023938">
              <a:defRPr sz="2400">
                <a:solidFill>
                  <a:schemeClr val="tx1"/>
                </a:solidFill>
                <a:latin typeface="Times New Roman" panose="02020603050405020304" pitchFamily="18" charset="0"/>
              </a:defRPr>
            </a:lvl3pPr>
            <a:lvl4pPr marL="1535113" defTabSz="1023938">
              <a:defRPr sz="2400">
                <a:solidFill>
                  <a:schemeClr val="tx1"/>
                </a:solidFill>
                <a:latin typeface="Times New Roman" panose="02020603050405020304" pitchFamily="18" charset="0"/>
              </a:defRPr>
            </a:lvl4pPr>
            <a:lvl5pPr marL="2046288" defTabSz="1023938">
              <a:defRPr sz="2400">
                <a:solidFill>
                  <a:schemeClr val="tx1"/>
                </a:solidFill>
                <a:latin typeface="Times New Roman" panose="02020603050405020304" pitchFamily="18" charset="0"/>
              </a:defRPr>
            </a:lvl5pPr>
            <a:lvl6pPr marL="2503488" defTabSz="1023938" eaLnBrk="0" fontAlgn="base" hangingPunct="0">
              <a:spcBef>
                <a:spcPct val="0"/>
              </a:spcBef>
              <a:spcAft>
                <a:spcPct val="0"/>
              </a:spcAft>
              <a:defRPr sz="2400">
                <a:solidFill>
                  <a:schemeClr val="tx1"/>
                </a:solidFill>
                <a:latin typeface="Times New Roman" panose="02020603050405020304" pitchFamily="18" charset="0"/>
              </a:defRPr>
            </a:lvl6pPr>
            <a:lvl7pPr marL="2960688" defTabSz="1023938" eaLnBrk="0" fontAlgn="base" hangingPunct="0">
              <a:spcBef>
                <a:spcPct val="0"/>
              </a:spcBef>
              <a:spcAft>
                <a:spcPct val="0"/>
              </a:spcAft>
              <a:defRPr sz="2400">
                <a:solidFill>
                  <a:schemeClr val="tx1"/>
                </a:solidFill>
                <a:latin typeface="Times New Roman" panose="02020603050405020304" pitchFamily="18" charset="0"/>
              </a:defRPr>
            </a:lvl7pPr>
            <a:lvl8pPr marL="3417888" defTabSz="1023938" eaLnBrk="0" fontAlgn="base" hangingPunct="0">
              <a:spcBef>
                <a:spcPct val="0"/>
              </a:spcBef>
              <a:spcAft>
                <a:spcPct val="0"/>
              </a:spcAft>
              <a:defRPr sz="2400">
                <a:solidFill>
                  <a:schemeClr val="tx1"/>
                </a:solidFill>
                <a:latin typeface="Times New Roman" panose="02020603050405020304" pitchFamily="18" charset="0"/>
              </a:defRPr>
            </a:lvl8pPr>
            <a:lvl9pPr marL="3875088" defTabSz="1023938"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de-DE" altLang="de-DE" sz="1600" b="1">
                <a:latin typeface="Frutiger 45 Light" pitchFamily="34" charset="0"/>
              </a:rPr>
              <a:t>Sozial-</a:t>
            </a:r>
          </a:p>
          <a:p>
            <a:pPr algn="ctr" eaLnBrk="1" hangingPunct="1"/>
            <a:r>
              <a:rPr lang="de-DE" altLang="de-DE" sz="1600" b="1">
                <a:latin typeface="Frutiger 45 Light" pitchFamily="34" charset="0"/>
              </a:rPr>
              <a:t>wissenschaft</a:t>
            </a:r>
          </a:p>
        </p:txBody>
      </p:sp>
      <p:sp>
        <p:nvSpPr>
          <p:cNvPr id="1733643" name="Oval 11">
            <a:extLst>
              <a:ext uri="{FF2B5EF4-FFF2-40B4-BE49-F238E27FC236}">
                <a16:creationId xmlns:a16="http://schemas.microsoft.com/office/drawing/2014/main" id="{039CB174-BF41-4D95-AB60-B24F79F59CFD}"/>
              </a:ext>
            </a:extLst>
          </p:cNvPr>
          <p:cNvSpPr>
            <a:spLocks noChangeArrowheads="1"/>
          </p:cNvSpPr>
          <p:nvPr/>
        </p:nvSpPr>
        <p:spPr bwMode="auto">
          <a:xfrm>
            <a:off x="7102476" y="2586038"/>
            <a:ext cx="1736725" cy="1033462"/>
          </a:xfrm>
          <a:prstGeom prst="ellipse">
            <a:avLst/>
          </a:prstGeom>
          <a:solidFill>
            <a:srgbClr val="99CCFF">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2321" tIns="51161" rIns="102321" bIns="51161" anchor="ctr"/>
          <a:lstStyle>
            <a:lvl1pPr defTabSz="1023938">
              <a:defRPr sz="2400">
                <a:solidFill>
                  <a:schemeClr val="tx1"/>
                </a:solidFill>
                <a:latin typeface="Times New Roman" panose="02020603050405020304" pitchFamily="18" charset="0"/>
              </a:defRPr>
            </a:lvl1pPr>
            <a:lvl2pPr marL="511175" defTabSz="1023938">
              <a:defRPr sz="2400">
                <a:solidFill>
                  <a:schemeClr val="tx1"/>
                </a:solidFill>
                <a:latin typeface="Times New Roman" panose="02020603050405020304" pitchFamily="18" charset="0"/>
              </a:defRPr>
            </a:lvl2pPr>
            <a:lvl3pPr marL="1023938" defTabSz="1023938">
              <a:defRPr sz="2400">
                <a:solidFill>
                  <a:schemeClr val="tx1"/>
                </a:solidFill>
                <a:latin typeface="Times New Roman" panose="02020603050405020304" pitchFamily="18" charset="0"/>
              </a:defRPr>
            </a:lvl3pPr>
            <a:lvl4pPr marL="1535113" defTabSz="1023938">
              <a:defRPr sz="2400">
                <a:solidFill>
                  <a:schemeClr val="tx1"/>
                </a:solidFill>
                <a:latin typeface="Times New Roman" panose="02020603050405020304" pitchFamily="18" charset="0"/>
              </a:defRPr>
            </a:lvl4pPr>
            <a:lvl5pPr marL="2046288" defTabSz="1023938">
              <a:defRPr sz="2400">
                <a:solidFill>
                  <a:schemeClr val="tx1"/>
                </a:solidFill>
                <a:latin typeface="Times New Roman" panose="02020603050405020304" pitchFamily="18" charset="0"/>
              </a:defRPr>
            </a:lvl5pPr>
            <a:lvl6pPr marL="2503488" defTabSz="1023938" eaLnBrk="0" fontAlgn="base" hangingPunct="0">
              <a:spcBef>
                <a:spcPct val="0"/>
              </a:spcBef>
              <a:spcAft>
                <a:spcPct val="0"/>
              </a:spcAft>
              <a:defRPr sz="2400">
                <a:solidFill>
                  <a:schemeClr val="tx1"/>
                </a:solidFill>
                <a:latin typeface="Times New Roman" panose="02020603050405020304" pitchFamily="18" charset="0"/>
              </a:defRPr>
            </a:lvl6pPr>
            <a:lvl7pPr marL="2960688" defTabSz="1023938" eaLnBrk="0" fontAlgn="base" hangingPunct="0">
              <a:spcBef>
                <a:spcPct val="0"/>
              </a:spcBef>
              <a:spcAft>
                <a:spcPct val="0"/>
              </a:spcAft>
              <a:defRPr sz="2400">
                <a:solidFill>
                  <a:schemeClr val="tx1"/>
                </a:solidFill>
                <a:latin typeface="Times New Roman" panose="02020603050405020304" pitchFamily="18" charset="0"/>
              </a:defRPr>
            </a:lvl7pPr>
            <a:lvl8pPr marL="3417888" defTabSz="1023938" eaLnBrk="0" fontAlgn="base" hangingPunct="0">
              <a:spcBef>
                <a:spcPct val="0"/>
              </a:spcBef>
              <a:spcAft>
                <a:spcPct val="0"/>
              </a:spcAft>
              <a:defRPr sz="2400">
                <a:solidFill>
                  <a:schemeClr val="tx1"/>
                </a:solidFill>
                <a:latin typeface="Times New Roman" panose="02020603050405020304" pitchFamily="18" charset="0"/>
              </a:defRPr>
            </a:lvl8pPr>
            <a:lvl9pPr marL="3875088" defTabSz="1023938"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de-DE" altLang="de-DE" sz="1600" b="1">
                <a:latin typeface="Frutiger 45 Light" pitchFamily="34" charset="0"/>
              </a:rPr>
              <a:t>Wirtschafts-</a:t>
            </a:r>
          </a:p>
          <a:p>
            <a:pPr algn="ctr" eaLnBrk="1" hangingPunct="1"/>
            <a:r>
              <a:rPr lang="de-DE" altLang="de-DE" sz="1600" b="1">
                <a:latin typeface="Frutiger 45 Light" pitchFamily="34" charset="0"/>
              </a:rPr>
              <a:t>wissenschaft</a:t>
            </a:r>
          </a:p>
        </p:txBody>
      </p:sp>
      <p:sp>
        <p:nvSpPr>
          <p:cNvPr id="1733644" name="Oval 12">
            <a:extLst>
              <a:ext uri="{FF2B5EF4-FFF2-40B4-BE49-F238E27FC236}">
                <a16:creationId xmlns:a16="http://schemas.microsoft.com/office/drawing/2014/main" id="{706303F6-7E99-4DDB-9401-51C6C94AB987}"/>
              </a:ext>
            </a:extLst>
          </p:cNvPr>
          <p:cNvSpPr>
            <a:spLocks noChangeArrowheads="1"/>
          </p:cNvSpPr>
          <p:nvPr/>
        </p:nvSpPr>
        <p:spPr bwMode="auto">
          <a:xfrm>
            <a:off x="6532564" y="4219576"/>
            <a:ext cx="1736725" cy="1033463"/>
          </a:xfrm>
          <a:prstGeom prst="ellipse">
            <a:avLst/>
          </a:prstGeom>
          <a:solidFill>
            <a:srgbClr val="99CCFF">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2321" tIns="51161" rIns="102321" bIns="51161" anchor="ctr"/>
          <a:lstStyle>
            <a:lvl1pPr defTabSz="1023938">
              <a:defRPr sz="2400">
                <a:solidFill>
                  <a:schemeClr val="tx1"/>
                </a:solidFill>
                <a:latin typeface="Times New Roman" panose="02020603050405020304" pitchFamily="18" charset="0"/>
              </a:defRPr>
            </a:lvl1pPr>
            <a:lvl2pPr marL="511175" defTabSz="1023938">
              <a:defRPr sz="2400">
                <a:solidFill>
                  <a:schemeClr val="tx1"/>
                </a:solidFill>
                <a:latin typeface="Times New Roman" panose="02020603050405020304" pitchFamily="18" charset="0"/>
              </a:defRPr>
            </a:lvl2pPr>
            <a:lvl3pPr marL="1023938" defTabSz="1023938">
              <a:defRPr sz="2400">
                <a:solidFill>
                  <a:schemeClr val="tx1"/>
                </a:solidFill>
                <a:latin typeface="Times New Roman" panose="02020603050405020304" pitchFamily="18" charset="0"/>
              </a:defRPr>
            </a:lvl3pPr>
            <a:lvl4pPr marL="1535113" defTabSz="1023938">
              <a:defRPr sz="2400">
                <a:solidFill>
                  <a:schemeClr val="tx1"/>
                </a:solidFill>
                <a:latin typeface="Times New Roman" panose="02020603050405020304" pitchFamily="18" charset="0"/>
              </a:defRPr>
            </a:lvl4pPr>
            <a:lvl5pPr marL="2046288" defTabSz="1023938">
              <a:defRPr sz="2400">
                <a:solidFill>
                  <a:schemeClr val="tx1"/>
                </a:solidFill>
                <a:latin typeface="Times New Roman" panose="02020603050405020304" pitchFamily="18" charset="0"/>
              </a:defRPr>
            </a:lvl5pPr>
            <a:lvl6pPr marL="2503488" defTabSz="1023938" eaLnBrk="0" fontAlgn="base" hangingPunct="0">
              <a:spcBef>
                <a:spcPct val="0"/>
              </a:spcBef>
              <a:spcAft>
                <a:spcPct val="0"/>
              </a:spcAft>
              <a:defRPr sz="2400">
                <a:solidFill>
                  <a:schemeClr val="tx1"/>
                </a:solidFill>
                <a:latin typeface="Times New Roman" panose="02020603050405020304" pitchFamily="18" charset="0"/>
              </a:defRPr>
            </a:lvl6pPr>
            <a:lvl7pPr marL="2960688" defTabSz="1023938" eaLnBrk="0" fontAlgn="base" hangingPunct="0">
              <a:spcBef>
                <a:spcPct val="0"/>
              </a:spcBef>
              <a:spcAft>
                <a:spcPct val="0"/>
              </a:spcAft>
              <a:defRPr sz="2400">
                <a:solidFill>
                  <a:schemeClr val="tx1"/>
                </a:solidFill>
                <a:latin typeface="Times New Roman" panose="02020603050405020304" pitchFamily="18" charset="0"/>
              </a:defRPr>
            </a:lvl7pPr>
            <a:lvl8pPr marL="3417888" defTabSz="1023938" eaLnBrk="0" fontAlgn="base" hangingPunct="0">
              <a:spcBef>
                <a:spcPct val="0"/>
              </a:spcBef>
              <a:spcAft>
                <a:spcPct val="0"/>
              </a:spcAft>
              <a:defRPr sz="2400">
                <a:solidFill>
                  <a:schemeClr val="tx1"/>
                </a:solidFill>
                <a:latin typeface="Times New Roman" panose="02020603050405020304" pitchFamily="18" charset="0"/>
              </a:defRPr>
            </a:lvl8pPr>
            <a:lvl9pPr marL="3875088" defTabSz="1023938"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de-DE" altLang="de-DE" sz="1600" b="1">
                <a:latin typeface="Frutiger 45 Light" pitchFamily="34" charset="0"/>
              </a:rPr>
              <a:t>Architektur</a:t>
            </a:r>
          </a:p>
        </p:txBody>
      </p:sp>
      <p:sp>
        <p:nvSpPr>
          <p:cNvPr id="1733645" name="Oval 13">
            <a:extLst>
              <a:ext uri="{FF2B5EF4-FFF2-40B4-BE49-F238E27FC236}">
                <a16:creationId xmlns:a16="http://schemas.microsoft.com/office/drawing/2014/main" id="{0568E88E-B30F-4BAD-881A-F882E74FA778}"/>
              </a:ext>
            </a:extLst>
          </p:cNvPr>
          <p:cNvSpPr>
            <a:spLocks noChangeArrowheads="1"/>
          </p:cNvSpPr>
          <p:nvPr/>
        </p:nvSpPr>
        <p:spPr bwMode="auto">
          <a:xfrm>
            <a:off x="5192714" y="4521201"/>
            <a:ext cx="1736725" cy="1033463"/>
          </a:xfrm>
          <a:prstGeom prst="ellipse">
            <a:avLst/>
          </a:prstGeom>
          <a:solidFill>
            <a:srgbClr val="99CCFF">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2321" tIns="51161" rIns="102321" bIns="51161" anchor="ctr"/>
          <a:lstStyle>
            <a:lvl1pPr defTabSz="1023938">
              <a:defRPr sz="2400">
                <a:solidFill>
                  <a:schemeClr val="tx1"/>
                </a:solidFill>
                <a:latin typeface="Times New Roman" panose="02020603050405020304" pitchFamily="18" charset="0"/>
              </a:defRPr>
            </a:lvl1pPr>
            <a:lvl2pPr marL="511175" defTabSz="1023938">
              <a:defRPr sz="2400">
                <a:solidFill>
                  <a:schemeClr val="tx1"/>
                </a:solidFill>
                <a:latin typeface="Times New Roman" panose="02020603050405020304" pitchFamily="18" charset="0"/>
              </a:defRPr>
            </a:lvl2pPr>
            <a:lvl3pPr marL="1023938" defTabSz="1023938">
              <a:defRPr sz="2400">
                <a:solidFill>
                  <a:schemeClr val="tx1"/>
                </a:solidFill>
                <a:latin typeface="Times New Roman" panose="02020603050405020304" pitchFamily="18" charset="0"/>
              </a:defRPr>
            </a:lvl3pPr>
            <a:lvl4pPr marL="1535113" defTabSz="1023938">
              <a:defRPr sz="2400">
                <a:solidFill>
                  <a:schemeClr val="tx1"/>
                </a:solidFill>
                <a:latin typeface="Times New Roman" panose="02020603050405020304" pitchFamily="18" charset="0"/>
              </a:defRPr>
            </a:lvl4pPr>
            <a:lvl5pPr marL="2046288" defTabSz="1023938">
              <a:defRPr sz="2400">
                <a:solidFill>
                  <a:schemeClr val="tx1"/>
                </a:solidFill>
                <a:latin typeface="Times New Roman" panose="02020603050405020304" pitchFamily="18" charset="0"/>
              </a:defRPr>
            </a:lvl5pPr>
            <a:lvl6pPr marL="2503488" defTabSz="1023938" eaLnBrk="0" fontAlgn="base" hangingPunct="0">
              <a:spcBef>
                <a:spcPct val="0"/>
              </a:spcBef>
              <a:spcAft>
                <a:spcPct val="0"/>
              </a:spcAft>
              <a:defRPr sz="2400">
                <a:solidFill>
                  <a:schemeClr val="tx1"/>
                </a:solidFill>
                <a:latin typeface="Times New Roman" panose="02020603050405020304" pitchFamily="18" charset="0"/>
              </a:defRPr>
            </a:lvl6pPr>
            <a:lvl7pPr marL="2960688" defTabSz="1023938" eaLnBrk="0" fontAlgn="base" hangingPunct="0">
              <a:spcBef>
                <a:spcPct val="0"/>
              </a:spcBef>
              <a:spcAft>
                <a:spcPct val="0"/>
              </a:spcAft>
              <a:defRPr sz="2400">
                <a:solidFill>
                  <a:schemeClr val="tx1"/>
                </a:solidFill>
                <a:latin typeface="Times New Roman" panose="02020603050405020304" pitchFamily="18" charset="0"/>
              </a:defRPr>
            </a:lvl7pPr>
            <a:lvl8pPr marL="3417888" defTabSz="1023938" eaLnBrk="0" fontAlgn="base" hangingPunct="0">
              <a:spcBef>
                <a:spcPct val="0"/>
              </a:spcBef>
              <a:spcAft>
                <a:spcPct val="0"/>
              </a:spcAft>
              <a:defRPr sz="2400">
                <a:solidFill>
                  <a:schemeClr val="tx1"/>
                </a:solidFill>
                <a:latin typeface="Times New Roman" panose="02020603050405020304" pitchFamily="18" charset="0"/>
              </a:defRPr>
            </a:lvl8pPr>
            <a:lvl9pPr marL="3875088" defTabSz="1023938"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r>
              <a:rPr lang="de-DE" altLang="de-DE" sz="1600" b="1">
                <a:latin typeface="Frutiger 45 Light" pitchFamily="34" charset="0"/>
              </a:rPr>
              <a:t>Sprach-/Kultur-</a:t>
            </a:r>
          </a:p>
          <a:p>
            <a:pPr algn="ctr" eaLnBrk="1" hangingPunct="1"/>
            <a:r>
              <a:rPr lang="de-DE" altLang="de-DE" sz="1600" b="1">
                <a:latin typeface="Frutiger 45 Light" pitchFamily="34" charset="0"/>
              </a:rPr>
              <a:t>wissenschaft</a:t>
            </a:r>
          </a:p>
        </p:txBody>
      </p:sp>
      <p:sp>
        <p:nvSpPr>
          <p:cNvPr id="1733646" name="Text Box 14">
            <a:extLst>
              <a:ext uri="{FF2B5EF4-FFF2-40B4-BE49-F238E27FC236}">
                <a16:creationId xmlns:a16="http://schemas.microsoft.com/office/drawing/2014/main" id="{25989773-765C-44E1-986C-F3FF41DE74BD}"/>
              </a:ext>
            </a:extLst>
          </p:cNvPr>
          <p:cNvSpPr txBox="1">
            <a:spLocks noChangeArrowheads="1"/>
          </p:cNvSpPr>
          <p:nvPr/>
        </p:nvSpPr>
        <p:spPr bwMode="auto">
          <a:xfrm>
            <a:off x="1449388" y="1150938"/>
            <a:ext cx="426174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altLang="de-DE" b="1"/>
              <a:t>Der Ingenieur als Vermittler und Integrator</a:t>
            </a:r>
          </a:p>
        </p:txBody>
      </p:sp>
      <p:sp>
        <p:nvSpPr>
          <p:cNvPr id="1733647" name="Rectangle 15">
            <a:extLst>
              <a:ext uri="{FF2B5EF4-FFF2-40B4-BE49-F238E27FC236}">
                <a16:creationId xmlns:a16="http://schemas.microsoft.com/office/drawing/2014/main" id="{7C931F36-CBB9-4CCB-84AA-F70184BC17D7}"/>
              </a:ext>
            </a:extLst>
          </p:cNvPr>
          <p:cNvSpPr>
            <a:spLocks noChangeArrowheads="1"/>
          </p:cNvSpPr>
          <p:nvPr/>
        </p:nvSpPr>
        <p:spPr bwMode="auto">
          <a:xfrm>
            <a:off x="1446213" y="803275"/>
            <a:ext cx="8169416" cy="369332"/>
          </a:xfrm>
          <a:prstGeom prst="rect">
            <a:avLst/>
          </a:prstGeom>
          <a:noFill/>
          <a:ln>
            <a:noFill/>
          </a:ln>
          <a:effectLst/>
          <a:extLst>
            <a:ext uri="{909E8E84-426E-40DD-AFC4-6F175D3DCCD1}">
              <a14:hiddenFill xmlns:a14="http://schemas.microsoft.com/office/drawing/2010/main">
                <a:gradFill rotWithShape="0">
                  <a:gsLst>
                    <a:gs pos="0">
                      <a:srgbClr val="99D9FF"/>
                    </a:gs>
                    <a:gs pos="100000">
                      <a:srgbClr val="99D9FF">
                        <a:gamma/>
                        <a:tint val="50196"/>
                        <a:invGamma/>
                      </a:srgbClr>
                    </a:gs>
                  </a:gsLst>
                  <a:lin ang="5400000" scaled="1"/>
                </a:gra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b="1">
                <a:solidFill>
                  <a:srgbClr val="FF0000"/>
                </a:solidFill>
                <a:latin typeface="Frutiger 45 Light" pitchFamily="34" charset="0"/>
              </a:rPr>
              <a:t>Innovation durch systematische Vernetzung und Auswertung von Grenzwelt-Wissen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4682" name="Rectangle 26">
            <a:extLst>
              <a:ext uri="{FF2B5EF4-FFF2-40B4-BE49-F238E27FC236}">
                <a16:creationId xmlns:a16="http://schemas.microsoft.com/office/drawing/2014/main" id="{C4C9975A-563A-4564-98D6-FA44C10C67B6}"/>
              </a:ext>
            </a:extLst>
          </p:cNvPr>
          <p:cNvSpPr>
            <a:spLocks noChangeArrowheads="1"/>
          </p:cNvSpPr>
          <p:nvPr/>
        </p:nvSpPr>
        <p:spPr bwMode="auto">
          <a:xfrm>
            <a:off x="1457326" y="225426"/>
            <a:ext cx="7335021" cy="954107"/>
          </a:xfrm>
          <a:prstGeom prst="rect">
            <a:avLst/>
          </a:prstGeom>
          <a:noFill/>
          <a:ln>
            <a:noFill/>
          </a:ln>
          <a:effectLst/>
          <a:extLst>
            <a:ext uri="{909E8E84-426E-40DD-AFC4-6F175D3DCCD1}">
              <a14:hiddenFill xmlns:a14="http://schemas.microsoft.com/office/drawing/2010/main">
                <a:gradFill rotWithShape="0">
                  <a:gsLst>
                    <a:gs pos="0">
                      <a:srgbClr val="99D9FF"/>
                    </a:gs>
                    <a:gs pos="100000">
                      <a:srgbClr val="99D9FF">
                        <a:gamma/>
                        <a:tint val="50196"/>
                        <a:invGamma/>
                      </a:srgbClr>
                    </a:gs>
                  </a:gsLst>
                  <a:lin ang="5400000" scaled="1"/>
                </a:gra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2800" b="1">
                <a:latin typeface="Frutiger 45 Light" pitchFamily="34" charset="0"/>
              </a:rPr>
              <a:t>Innovation durch systematische Vernetzung und</a:t>
            </a:r>
            <a:br>
              <a:rPr lang="de-DE" altLang="de-DE" sz="2800" b="1">
                <a:latin typeface="Frutiger 45 Light" pitchFamily="34" charset="0"/>
              </a:rPr>
            </a:br>
            <a:r>
              <a:rPr lang="de-DE" altLang="de-DE" sz="2800" b="1">
                <a:latin typeface="Frutiger 45 Light" pitchFamily="34" charset="0"/>
              </a:rPr>
              <a:t>Kommunikation von Grenzwelt-Wissen</a:t>
            </a:r>
          </a:p>
        </p:txBody>
      </p:sp>
      <p:sp>
        <p:nvSpPr>
          <p:cNvPr id="1734685" name="Rectangle 29">
            <a:extLst>
              <a:ext uri="{FF2B5EF4-FFF2-40B4-BE49-F238E27FC236}">
                <a16:creationId xmlns:a16="http://schemas.microsoft.com/office/drawing/2014/main" id="{AC5EC829-7EB4-4B53-8366-93F5505F4B5E}"/>
              </a:ext>
            </a:extLst>
          </p:cNvPr>
          <p:cNvSpPr>
            <a:spLocks noChangeArrowheads="1"/>
          </p:cNvSpPr>
          <p:nvPr/>
        </p:nvSpPr>
        <p:spPr bwMode="auto">
          <a:xfrm>
            <a:off x="6178550" y="4151314"/>
            <a:ext cx="3016250" cy="1114425"/>
          </a:xfrm>
          <a:prstGeom prst="rect">
            <a:avLst/>
          </a:prstGeom>
          <a:gradFill rotWithShape="0">
            <a:gsLst>
              <a:gs pos="0">
                <a:srgbClr val="99FFCC"/>
              </a:gs>
              <a:gs pos="100000">
                <a:srgbClr val="F2F2F2"/>
              </a:gs>
            </a:gsLst>
            <a:lin ang="0" scaled="1"/>
          </a:gradFill>
          <a:ln w="12700">
            <a:solidFill>
              <a:schemeClr val="tx1"/>
            </a:solidFill>
            <a:miter lim="800000"/>
            <a:headEnd type="none" w="sm" len="sm"/>
            <a:tailEnd type="none" w="sm" len="sm"/>
          </a:ln>
          <a:effectLst>
            <a:outerShdw dist="35921" dir="2700000" algn="ctr" rotWithShape="0">
              <a:schemeClr val="bg2"/>
            </a:outerShdw>
          </a:effectLst>
        </p:spPr>
        <p:txBody>
          <a:bodyPr wrap="none" anchor="ctr"/>
          <a:lstStyle/>
          <a:p>
            <a:endParaRPr lang="de-DE"/>
          </a:p>
        </p:txBody>
      </p:sp>
      <p:sp>
        <p:nvSpPr>
          <p:cNvPr id="1734686" name="Rectangle 30">
            <a:extLst>
              <a:ext uri="{FF2B5EF4-FFF2-40B4-BE49-F238E27FC236}">
                <a16:creationId xmlns:a16="http://schemas.microsoft.com/office/drawing/2014/main" id="{DE6F42EC-57E7-466F-B9DF-3B80F27FE356}"/>
              </a:ext>
            </a:extLst>
          </p:cNvPr>
          <p:cNvSpPr>
            <a:spLocks noChangeArrowheads="1"/>
          </p:cNvSpPr>
          <p:nvPr/>
        </p:nvSpPr>
        <p:spPr bwMode="auto">
          <a:xfrm>
            <a:off x="6178550" y="1755776"/>
            <a:ext cx="3016250" cy="1114425"/>
          </a:xfrm>
          <a:prstGeom prst="rect">
            <a:avLst/>
          </a:prstGeom>
          <a:gradFill rotWithShape="0">
            <a:gsLst>
              <a:gs pos="0">
                <a:srgbClr val="99FFCC"/>
              </a:gs>
              <a:gs pos="100000">
                <a:srgbClr val="F2F2F2"/>
              </a:gs>
            </a:gsLst>
            <a:lin ang="0" scaled="1"/>
          </a:gradFill>
          <a:ln w="12700">
            <a:solidFill>
              <a:schemeClr val="tx1"/>
            </a:solidFill>
            <a:miter lim="800000"/>
            <a:headEnd type="none" w="sm" len="sm"/>
            <a:tailEnd type="none" w="sm" len="sm"/>
          </a:ln>
          <a:effectLst>
            <a:outerShdw dist="35921" dir="2700000" algn="ctr" rotWithShape="0">
              <a:schemeClr val="bg2"/>
            </a:outerShdw>
          </a:effectLst>
        </p:spPr>
        <p:txBody>
          <a:bodyPr wrap="none" anchor="ctr"/>
          <a:lstStyle/>
          <a:p>
            <a:endParaRPr lang="de-DE"/>
          </a:p>
        </p:txBody>
      </p:sp>
      <p:sp>
        <p:nvSpPr>
          <p:cNvPr id="1734687" name="Rectangle 31">
            <a:extLst>
              <a:ext uri="{FF2B5EF4-FFF2-40B4-BE49-F238E27FC236}">
                <a16:creationId xmlns:a16="http://schemas.microsoft.com/office/drawing/2014/main" id="{41690748-8CA8-4DB5-BF3B-C0D7283B8C64}"/>
              </a:ext>
            </a:extLst>
          </p:cNvPr>
          <p:cNvSpPr>
            <a:spLocks noChangeArrowheads="1"/>
          </p:cNvSpPr>
          <p:nvPr/>
        </p:nvSpPr>
        <p:spPr bwMode="auto">
          <a:xfrm>
            <a:off x="2925763" y="1755776"/>
            <a:ext cx="3016250" cy="1114425"/>
          </a:xfrm>
          <a:prstGeom prst="rect">
            <a:avLst/>
          </a:prstGeom>
          <a:gradFill rotWithShape="0">
            <a:gsLst>
              <a:gs pos="0">
                <a:srgbClr val="F2F2F2"/>
              </a:gs>
              <a:gs pos="100000">
                <a:srgbClr val="99FFCC"/>
              </a:gs>
            </a:gsLst>
            <a:lin ang="0" scaled="1"/>
          </a:gradFill>
          <a:ln w="12700">
            <a:solidFill>
              <a:schemeClr val="tx1"/>
            </a:solidFill>
            <a:miter lim="800000"/>
            <a:headEnd type="none" w="sm" len="sm"/>
            <a:tailEnd type="none" w="sm" len="sm"/>
          </a:ln>
          <a:effectLst>
            <a:outerShdw dist="35921" dir="2700000" algn="ctr" rotWithShape="0">
              <a:schemeClr val="bg2"/>
            </a:outerShdw>
          </a:effectLst>
        </p:spPr>
        <p:txBody>
          <a:bodyPr wrap="none" anchor="ctr"/>
          <a:lstStyle/>
          <a:p>
            <a:endParaRPr lang="de-DE"/>
          </a:p>
        </p:txBody>
      </p:sp>
      <p:sp>
        <p:nvSpPr>
          <p:cNvPr id="1734688" name="Text Box 32">
            <a:extLst>
              <a:ext uri="{FF2B5EF4-FFF2-40B4-BE49-F238E27FC236}">
                <a16:creationId xmlns:a16="http://schemas.microsoft.com/office/drawing/2014/main" id="{78B8CC9C-E59B-488C-A787-DDF36B35B53F}"/>
              </a:ext>
            </a:extLst>
          </p:cNvPr>
          <p:cNvSpPr txBox="1">
            <a:spLocks noChangeArrowheads="1"/>
          </p:cNvSpPr>
          <p:nvPr/>
        </p:nvSpPr>
        <p:spPr bwMode="auto">
          <a:xfrm>
            <a:off x="2917825" y="1746251"/>
            <a:ext cx="1434816" cy="646331"/>
          </a:xfrm>
          <a:prstGeom prst="rect">
            <a:avLst/>
          </a:prstGeom>
          <a:noFill/>
          <a:ln>
            <a:noFill/>
          </a:ln>
          <a:effectLst/>
          <a:extLst>
            <a:ext uri="{909E8E84-426E-40DD-AFC4-6F175D3DCCD1}">
              <a14:hiddenFill xmlns:a14="http://schemas.microsoft.com/office/drawing/2010/main">
                <a:gradFill rotWithShape="0">
                  <a:gsLst>
                    <a:gs pos="0">
                      <a:srgbClr val="99D9FF"/>
                    </a:gs>
                    <a:gs pos="100000">
                      <a:srgbClr val="99D9FF">
                        <a:gamma/>
                        <a:tint val="50196"/>
                        <a:invGamma/>
                      </a:srgbClr>
                    </a:gs>
                  </a:gsLst>
                  <a:lin ang="5400000" scaled="1"/>
                </a:gra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b="1">
                <a:latin typeface="Frutiger 45 Light" pitchFamily="34" charset="0"/>
              </a:rPr>
              <a:t>Die Welt der </a:t>
            </a:r>
            <a:br>
              <a:rPr lang="de-DE" altLang="de-DE" sz="1800" b="1">
                <a:latin typeface="Frutiger 45 Light" pitchFamily="34" charset="0"/>
              </a:rPr>
            </a:br>
            <a:r>
              <a:rPr lang="de-DE" altLang="de-DE" sz="1800" b="1">
                <a:latin typeface="Frutiger 45 Light" pitchFamily="34" charset="0"/>
              </a:rPr>
              <a:t>Polymere</a:t>
            </a:r>
          </a:p>
        </p:txBody>
      </p:sp>
      <p:sp>
        <p:nvSpPr>
          <p:cNvPr id="1734689" name="Text Box 33">
            <a:extLst>
              <a:ext uri="{FF2B5EF4-FFF2-40B4-BE49-F238E27FC236}">
                <a16:creationId xmlns:a16="http://schemas.microsoft.com/office/drawing/2014/main" id="{91F42B35-2FAB-4B79-BF06-1CE1A6680275}"/>
              </a:ext>
            </a:extLst>
          </p:cNvPr>
          <p:cNvSpPr txBox="1">
            <a:spLocks noChangeArrowheads="1"/>
          </p:cNvSpPr>
          <p:nvPr/>
        </p:nvSpPr>
        <p:spPr bwMode="auto">
          <a:xfrm>
            <a:off x="7688549" y="1743076"/>
            <a:ext cx="1434815" cy="646331"/>
          </a:xfrm>
          <a:prstGeom prst="rect">
            <a:avLst/>
          </a:prstGeom>
          <a:noFill/>
          <a:ln>
            <a:noFill/>
          </a:ln>
          <a:effectLst/>
          <a:extLst>
            <a:ext uri="{909E8E84-426E-40DD-AFC4-6F175D3DCCD1}">
              <a14:hiddenFill xmlns:a14="http://schemas.microsoft.com/office/drawing/2010/main">
                <a:gradFill rotWithShape="0">
                  <a:gsLst>
                    <a:gs pos="0">
                      <a:srgbClr val="99D9FF"/>
                    </a:gs>
                    <a:gs pos="100000">
                      <a:srgbClr val="99D9FF">
                        <a:gamma/>
                        <a:tint val="50196"/>
                        <a:invGamma/>
                      </a:srgbClr>
                    </a:gs>
                  </a:gsLst>
                  <a:lin ang="5400000" scaled="1"/>
                </a:gra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pPr algn="r"/>
            <a:r>
              <a:rPr lang="de-DE" altLang="de-DE" sz="1800" b="1">
                <a:latin typeface="Frutiger 45 Light" pitchFamily="34" charset="0"/>
              </a:rPr>
              <a:t>Die Welt der </a:t>
            </a:r>
          </a:p>
          <a:p>
            <a:pPr algn="r"/>
            <a:r>
              <a:rPr lang="de-DE" altLang="de-DE" sz="1800" b="1">
                <a:latin typeface="Frutiger 45 Light" pitchFamily="34" charset="0"/>
              </a:rPr>
              <a:t>Optik</a:t>
            </a:r>
          </a:p>
        </p:txBody>
      </p:sp>
      <p:sp>
        <p:nvSpPr>
          <p:cNvPr id="1734690" name="Text Box 34">
            <a:extLst>
              <a:ext uri="{FF2B5EF4-FFF2-40B4-BE49-F238E27FC236}">
                <a16:creationId xmlns:a16="http://schemas.microsoft.com/office/drawing/2014/main" id="{D1CBC57A-C2DD-4B8B-B0A7-6B35BED9FDA5}"/>
              </a:ext>
            </a:extLst>
          </p:cNvPr>
          <p:cNvSpPr txBox="1">
            <a:spLocks noChangeArrowheads="1"/>
          </p:cNvSpPr>
          <p:nvPr/>
        </p:nvSpPr>
        <p:spPr bwMode="auto">
          <a:xfrm>
            <a:off x="7476124" y="4614864"/>
            <a:ext cx="1712327" cy="646331"/>
          </a:xfrm>
          <a:prstGeom prst="rect">
            <a:avLst/>
          </a:prstGeom>
          <a:noFill/>
          <a:ln>
            <a:noFill/>
          </a:ln>
          <a:effectLst/>
          <a:extLst>
            <a:ext uri="{909E8E84-426E-40DD-AFC4-6F175D3DCCD1}">
              <a14:hiddenFill xmlns:a14="http://schemas.microsoft.com/office/drawing/2010/main">
                <a:gradFill rotWithShape="0">
                  <a:gsLst>
                    <a:gs pos="0">
                      <a:srgbClr val="99D9FF"/>
                    </a:gs>
                    <a:gs pos="100000">
                      <a:srgbClr val="99D9FF">
                        <a:gamma/>
                        <a:tint val="50196"/>
                        <a:invGamma/>
                      </a:srgbClr>
                    </a:gs>
                  </a:gsLst>
                  <a:lin ang="5400000" scaled="1"/>
                </a:gra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pPr algn="r"/>
            <a:r>
              <a:rPr lang="de-DE" altLang="de-DE" sz="1800" b="1">
                <a:latin typeface="Frutiger 45 Light" pitchFamily="34" charset="0"/>
              </a:rPr>
              <a:t>Die Welt der </a:t>
            </a:r>
          </a:p>
          <a:p>
            <a:pPr algn="r"/>
            <a:r>
              <a:rPr lang="de-DE" altLang="de-DE" sz="1800" b="1">
                <a:latin typeface="Frutiger 45 Light" pitchFamily="34" charset="0"/>
              </a:rPr>
              <a:t>Piezowerkstoffe</a:t>
            </a:r>
          </a:p>
        </p:txBody>
      </p:sp>
      <p:sp>
        <p:nvSpPr>
          <p:cNvPr id="1734691" name="Rectangle 35">
            <a:extLst>
              <a:ext uri="{FF2B5EF4-FFF2-40B4-BE49-F238E27FC236}">
                <a16:creationId xmlns:a16="http://schemas.microsoft.com/office/drawing/2014/main" id="{0342F36C-9639-4AB7-B651-E58F3E677983}"/>
              </a:ext>
            </a:extLst>
          </p:cNvPr>
          <p:cNvSpPr>
            <a:spLocks noChangeArrowheads="1"/>
          </p:cNvSpPr>
          <p:nvPr/>
        </p:nvSpPr>
        <p:spPr bwMode="auto">
          <a:xfrm>
            <a:off x="2925763" y="4151314"/>
            <a:ext cx="3016250" cy="1114425"/>
          </a:xfrm>
          <a:prstGeom prst="rect">
            <a:avLst/>
          </a:prstGeom>
          <a:gradFill rotWithShape="0">
            <a:gsLst>
              <a:gs pos="0">
                <a:srgbClr val="F2F2F2"/>
              </a:gs>
              <a:gs pos="100000">
                <a:srgbClr val="99FFCC"/>
              </a:gs>
            </a:gsLst>
            <a:lin ang="0" scaled="1"/>
          </a:gradFill>
          <a:ln w="12700">
            <a:solidFill>
              <a:schemeClr val="tx1"/>
            </a:solidFill>
            <a:miter lim="800000"/>
            <a:headEnd type="none" w="sm" len="sm"/>
            <a:tailEnd type="none" w="sm" len="sm"/>
          </a:ln>
          <a:effectLst>
            <a:outerShdw dist="35921" dir="2700000" algn="ctr" rotWithShape="0">
              <a:schemeClr val="bg2"/>
            </a:outerShdw>
          </a:effectLst>
        </p:spPr>
        <p:txBody>
          <a:bodyPr wrap="none" anchor="ctr"/>
          <a:lstStyle/>
          <a:p>
            <a:endParaRPr lang="de-DE"/>
          </a:p>
        </p:txBody>
      </p:sp>
      <p:sp>
        <p:nvSpPr>
          <p:cNvPr id="1734692" name="Text Box 36">
            <a:extLst>
              <a:ext uri="{FF2B5EF4-FFF2-40B4-BE49-F238E27FC236}">
                <a16:creationId xmlns:a16="http://schemas.microsoft.com/office/drawing/2014/main" id="{2E4DEE84-9902-4D4D-B7F6-2F48C297979F}"/>
              </a:ext>
            </a:extLst>
          </p:cNvPr>
          <p:cNvSpPr txBox="1">
            <a:spLocks noChangeArrowheads="1"/>
          </p:cNvSpPr>
          <p:nvPr/>
        </p:nvSpPr>
        <p:spPr bwMode="auto">
          <a:xfrm>
            <a:off x="2992439" y="4614864"/>
            <a:ext cx="1911485" cy="646331"/>
          </a:xfrm>
          <a:prstGeom prst="rect">
            <a:avLst/>
          </a:prstGeom>
          <a:noFill/>
          <a:ln>
            <a:noFill/>
          </a:ln>
          <a:effectLst/>
          <a:extLst>
            <a:ext uri="{909E8E84-426E-40DD-AFC4-6F175D3DCCD1}">
              <a14:hiddenFill xmlns:a14="http://schemas.microsoft.com/office/drawing/2010/main">
                <a:gradFill rotWithShape="0">
                  <a:gsLst>
                    <a:gs pos="0">
                      <a:srgbClr val="99D9FF"/>
                    </a:gs>
                    <a:gs pos="100000">
                      <a:srgbClr val="99D9FF">
                        <a:gamma/>
                        <a:tint val="50196"/>
                        <a:invGamma/>
                      </a:srgbClr>
                    </a:gs>
                  </a:gsLst>
                  <a:lin ang="5400000" scaled="1"/>
                </a:gra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b="1">
                <a:latin typeface="Frutiger 45 Light" pitchFamily="34" charset="0"/>
              </a:rPr>
              <a:t>Die Welt der </a:t>
            </a:r>
            <a:br>
              <a:rPr lang="de-DE" altLang="de-DE" sz="1800" b="1">
                <a:latin typeface="Frutiger 45 Light" pitchFamily="34" charset="0"/>
              </a:rPr>
            </a:br>
            <a:r>
              <a:rPr lang="de-DE" altLang="de-DE" sz="1800" b="1">
                <a:latin typeface="Frutiger 45 Light" pitchFamily="34" charset="0"/>
              </a:rPr>
              <a:t>(Mikro-)Mechanik</a:t>
            </a:r>
          </a:p>
        </p:txBody>
      </p:sp>
      <p:pic>
        <p:nvPicPr>
          <p:cNvPr id="1734693" name="Picture 37" descr="PPTec_Layout2">
            <a:extLst>
              <a:ext uri="{FF2B5EF4-FFF2-40B4-BE49-F238E27FC236}">
                <a16:creationId xmlns:a16="http://schemas.microsoft.com/office/drawing/2014/main" id="{48919E6A-FE14-4BB9-BA00-EB86ED07B0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4325" y="1836739"/>
            <a:ext cx="1182688" cy="917575"/>
          </a:xfrm>
          <a:prstGeom prst="rect">
            <a:avLst/>
          </a:prstGeom>
          <a:noFill/>
          <a:extLst>
            <a:ext uri="{909E8E84-426E-40DD-AFC4-6F175D3DCCD1}">
              <a14:hiddenFill xmlns:a14="http://schemas.microsoft.com/office/drawing/2010/main">
                <a:solidFill>
                  <a:srgbClr val="FFFFFF"/>
                </a:solidFill>
              </a14:hiddenFill>
            </a:ext>
          </a:extLst>
        </p:spPr>
      </p:pic>
      <p:sp>
        <p:nvSpPr>
          <p:cNvPr id="1734694" name="Rectangle 38">
            <a:extLst>
              <a:ext uri="{FF2B5EF4-FFF2-40B4-BE49-F238E27FC236}">
                <a16:creationId xmlns:a16="http://schemas.microsoft.com/office/drawing/2014/main" id="{57DB3E01-FBD6-41AA-9770-795E503148D3}"/>
              </a:ext>
            </a:extLst>
          </p:cNvPr>
          <p:cNvSpPr>
            <a:spLocks noChangeArrowheads="1"/>
          </p:cNvSpPr>
          <p:nvPr/>
        </p:nvSpPr>
        <p:spPr bwMode="auto">
          <a:xfrm>
            <a:off x="7421564" y="2949576"/>
            <a:ext cx="1779587" cy="1114425"/>
          </a:xfrm>
          <a:prstGeom prst="rect">
            <a:avLst/>
          </a:prstGeom>
          <a:gradFill rotWithShape="0">
            <a:gsLst>
              <a:gs pos="0">
                <a:srgbClr val="99FFCC"/>
              </a:gs>
              <a:gs pos="100000">
                <a:srgbClr val="F2F2F2"/>
              </a:gs>
            </a:gsLst>
            <a:lin ang="0" scaled="1"/>
          </a:gradFill>
          <a:ln w="12700">
            <a:solidFill>
              <a:schemeClr val="tx1"/>
            </a:solidFill>
            <a:miter lim="800000"/>
            <a:headEnd type="none" w="sm" len="sm"/>
            <a:tailEnd type="none" w="sm" len="sm"/>
          </a:ln>
          <a:effectLst>
            <a:outerShdw dist="35921" dir="2700000" algn="ctr" rotWithShape="0">
              <a:schemeClr val="bg2"/>
            </a:outerShdw>
          </a:effectLst>
        </p:spPr>
        <p:txBody>
          <a:bodyPr wrap="none" anchor="ctr"/>
          <a:lstStyle/>
          <a:p>
            <a:endParaRPr lang="de-DE"/>
          </a:p>
        </p:txBody>
      </p:sp>
      <p:sp>
        <p:nvSpPr>
          <p:cNvPr id="1734695" name="Text Box 39">
            <a:extLst>
              <a:ext uri="{FF2B5EF4-FFF2-40B4-BE49-F238E27FC236}">
                <a16:creationId xmlns:a16="http://schemas.microsoft.com/office/drawing/2014/main" id="{8BF95089-C6F5-4C32-A5F4-D1E5949F7DB5}"/>
              </a:ext>
            </a:extLst>
          </p:cNvPr>
          <p:cNvSpPr txBox="1">
            <a:spLocks noChangeArrowheads="1"/>
          </p:cNvSpPr>
          <p:nvPr/>
        </p:nvSpPr>
        <p:spPr bwMode="auto">
          <a:xfrm>
            <a:off x="8123959" y="3041650"/>
            <a:ext cx="1061316" cy="923330"/>
          </a:xfrm>
          <a:prstGeom prst="rect">
            <a:avLst/>
          </a:prstGeom>
          <a:noFill/>
          <a:ln>
            <a:noFill/>
          </a:ln>
          <a:effectLst/>
          <a:extLst>
            <a:ext uri="{909E8E84-426E-40DD-AFC4-6F175D3DCCD1}">
              <a14:hiddenFill xmlns:a14="http://schemas.microsoft.com/office/drawing/2010/main">
                <a:gradFill rotWithShape="0">
                  <a:gsLst>
                    <a:gs pos="0">
                      <a:srgbClr val="99D9FF"/>
                    </a:gs>
                    <a:gs pos="100000">
                      <a:srgbClr val="99D9FF">
                        <a:gamma/>
                        <a:tint val="50196"/>
                        <a:invGamma/>
                      </a:srgbClr>
                    </a:gs>
                  </a:gsLst>
                  <a:lin ang="5400000" scaled="1"/>
                </a:gra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pPr algn="r"/>
            <a:r>
              <a:rPr lang="de-DE" altLang="de-DE" sz="1800" b="1">
                <a:latin typeface="Frutiger 45 Light" pitchFamily="34" charset="0"/>
              </a:rPr>
              <a:t>Die Welt </a:t>
            </a:r>
          </a:p>
          <a:p>
            <a:pPr algn="r"/>
            <a:r>
              <a:rPr lang="de-DE" altLang="de-DE" sz="1800" b="1">
                <a:latin typeface="Frutiger 45 Light" pitchFamily="34" charset="0"/>
              </a:rPr>
              <a:t>der </a:t>
            </a:r>
          </a:p>
          <a:p>
            <a:pPr algn="r"/>
            <a:r>
              <a:rPr lang="de-DE" altLang="de-DE" sz="1800" b="1">
                <a:latin typeface="Frutiger 45 Light" pitchFamily="34" charset="0"/>
              </a:rPr>
              <a:t>Fluidik</a:t>
            </a:r>
          </a:p>
        </p:txBody>
      </p:sp>
      <p:sp>
        <p:nvSpPr>
          <p:cNvPr id="1734696" name="Rectangle 40">
            <a:extLst>
              <a:ext uri="{FF2B5EF4-FFF2-40B4-BE49-F238E27FC236}">
                <a16:creationId xmlns:a16="http://schemas.microsoft.com/office/drawing/2014/main" id="{1A793F9E-9AD7-46F7-A720-95683D6066CC}"/>
              </a:ext>
            </a:extLst>
          </p:cNvPr>
          <p:cNvSpPr>
            <a:spLocks noChangeArrowheads="1"/>
          </p:cNvSpPr>
          <p:nvPr/>
        </p:nvSpPr>
        <p:spPr bwMode="auto">
          <a:xfrm>
            <a:off x="2924175" y="2946401"/>
            <a:ext cx="1779588" cy="1114425"/>
          </a:xfrm>
          <a:prstGeom prst="rect">
            <a:avLst/>
          </a:prstGeom>
          <a:gradFill rotWithShape="0">
            <a:gsLst>
              <a:gs pos="0">
                <a:srgbClr val="F2F2F2"/>
              </a:gs>
              <a:gs pos="100000">
                <a:srgbClr val="99FFCC"/>
              </a:gs>
            </a:gsLst>
            <a:lin ang="0" scaled="1"/>
          </a:gradFill>
          <a:ln w="12700">
            <a:solidFill>
              <a:schemeClr val="tx1"/>
            </a:solidFill>
            <a:miter lim="800000"/>
            <a:headEnd type="none" w="sm" len="sm"/>
            <a:tailEnd type="none" w="sm" len="sm"/>
          </a:ln>
          <a:effectLst>
            <a:outerShdw dist="35921" dir="2700000" algn="ctr" rotWithShape="0">
              <a:schemeClr val="bg2"/>
            </a:outerShdw>
          </a:effectLst>
        </p:spPr>
        <p:txBody>
          <a:bodyPr wrap="none" anchor="ctr"/>
          <a:lstStyle/>
          <a:p>
            <a:endParaRPr lang="de-DE"/>
          </a:p>
        </p:txBody>
      </p:sp>
      <p:sp>
        <p:nvSpPr>
          <p:cNvPr id="1734697" name="Text Box 41">
            <a:extLst>
              <a:ext uri="{FF2B5EF4-FFF2-40B4-BE49-F238E27FC236}">
                <a16:creationId xmlns:a16="http://schemas.microsoft.com/office/drawing/2014/main" id="{7F744A9D-1267-410E-A44E-23B574845DF4}"/>
              </a:ext>
            </a:extLst>
          </p:cNvPr>
          <p:cNvSpPr txBox="1">
            <a:spLocks noChangeArrowheads="1"/>
          </p:cNvSpPr>
          <p:nvPr/>
        </p:nvSpPr>
        <p:spPr bwMode="auto">
          <a:xfrm>
            <a:off x="2921000" y="3038475"/>
            <a:ext cx="1434816" cy="923330"/>
          </a:xfrm>
          <a:prstGeom prst="rect">
            <a:avLst/>
          </a:prstGeom>
          <a:noFill/>
          <a:ln>
            <a:noFill/>
          </a:ln>
          <a:effectLst/>
          <a:extLst>
            <a:ext uri="{909E8E84-426E-40DD-AFC4-6F175D3DCCD1}">
              <a14:hiddenFill xmlns:a14="http://schemas.microsoft.com/office/drawing/2010/main">
                <a:gradFill rotWithShape="0">
                  <a:gsLst>
                    <a:gs pos="0">
                      <a:srgbClr val="99D9FF"/>
                    </a:gs>
                    <a:gs pos="100000">
                      <a:srgbClr val="99D9FF">
                        <a:gamma/>
                        <a:tint val="50196"/>
                        <a:invGamma/>
                      </a:srgbClr>
                    </a:gs>
                  </a:gsLst>
                  <a:lin ang="5400000" scaled="1"/>
                </a:gra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b="1">
                <a:latin typeface="Frutiger 45 Light" pitchFamily="34" charset="0"/>
              </a:rPr>
              <a:t>Die Welt der </a:t>
            </a:r>
          </a:p>
          <a:p>
            <a:r>
              <a:rPr lang="de-DE" altLang="de-DE" sz="1800" b="1">
                <a:latin typeface="Frutiger 45 Light" pitchFamily="34" charset="0"/>
              </a:rPr>
              <a:t>Bio-/Nano-</a:t>
            </a:r>
          </a:p>
          <a:p>
            <a:r>
              <a:rPr lang="de-DE" altLang="de-DE" sz="1800" b="1">
                <a:latin typeface="Frutiger 45 Light" pitchFamily="34" charset="0"/>
              </a:rPr>
              <a:t>technologie</a:t>
            </a:r>
          </a:p>
        </p:txBody>
      </p:sp>
      <p:grpSp>
        <p:nvGrpSpPr>
          <p:cNvPr id="1734698" name="Group 42">
            <a:extLst>
              <a:ext uri="{FF2B5EF4-FFF2-40B4-BE49-F238E27FC236}">
                <a16:creationId xmlns:a16="http://schemas.microsoft.com/office/drawing/2014/main" id="{AF9C1714-627E-483C-BB3E-EE654251D5AE}"/>
              </a:ext>
            </a:extLst>
          </p:cNvPr>
          <p:cNvGrpSpPr>
            <a:grpSpLocks/>
          </p:cNvGrpSpPr>
          <p:nvPr/>
        </p:nvGrpSpPr>
        <p:grpSpPr bwMode="auto">
          <a:xfrm>
            <a:off x="4414838" y="2341563"/>
            <a:ext cx="3281362" cy="2330450"/>
            <a:chOff x="2061" y="1475"/>
            <a:chExt cx="2067" cy="1468"/>
          </a:xfrm>
        </p:grpSpPr>
        <p:sp>
          <p:nvSpPr>
            <p:cNvPr id="1734699" name="Text Box 43">
              <a:extLst>
                <a:ext uri="{FF2B5EF4-FFF2-40B4-BE49-F238E27FC236}">
                  <a16:creationId xmlns:a16="http://schemas.microsoft.com/office/drawing/2014/main" id="{7EB4C5FC-DB1F-4A07-AAFC-11F300991CC8}"/>
                </a:ext>
              </a:extLst>
            </p:cNvPr>
            <p:cNvSpPr txBox="1">
              <a:spLocks noChangeArrowheads="1"/>
            </p:cNvSpPr>
            <p:nvPr/>
          </p:nvSpPr>
          <p:spPr bwMode="auto">
            <a:xfrm>
              <a:off x="2139" y="1515"/>
              <a:ext cx="735" cy="233"/>
            </a:xfrm>
            <a:prstGeom prst="rect">
              <a:avLst/>
            </a:prstGeom>
            <a:noFill/>
            <a:ln>
              <a:noFill/>
            </a:ln>
            <a:effectLst/>
            <a:extLst>
              <a:ext uri="{909E8E84-426E-40DD-AFC4-6F175D3DCCD1}">
                <a14:hiddenFill xmlns:a14="http://schemas.microsoft.com/office/drawing/2010/main">
                  <a:gradFill rotWithShape="0">
                    <a:gsLst>
                      <a:gs pos="0">
                        <a:srgbClr val="99D9FF"/>
                      </a:gs>
                      <a:gs pos="100000">
                        <a:srgbClr val="99D9FF">
                          <a:gamma/>
                          <a:tint val="50196"/>
                          <a:invGamma/>
                        </a:srgbClr>
                      </a:gs>
                    </a:gsLst>
                    <a:lin ang="5400000" scaled="1"/>
                  </a:gra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571500">
                <a:defRPr sz="2400">
                  <a:solidFill>
                    <a:schemeClr val="tx1"/>
                  </a:solidFill>
                  <a:latin typeface="Times New Roman" panose="02020603050405020304" pitchFamily="18" charset="0"/>
                </a:defRPr>
              </a:lvl2pPr>
              <a:lvl3pPr marL="1143000">
                <a:defRPr sz="2400">
                  <a:solidFill>
                    <a:schemeClr val="tx1"/>
                  </a:solidFill>
                  <a:latin typeface="Times New Roman" panose="02020603050405020304" pitchFamily="18" charset="0"/>
                </a:defRPr>
              </a:lvl3pPr>
              <a:lvl4pPr marL="1714500">
                <a:defRPr sz="2400">
                  <a:solidFill>
                    <a:schemeClr val="tx1"/>
                  </a:solidFill>
                  <a:latin typeface="Times New Roman" panose="02020603050405020304" pitchFamily="18" charset="0"/>
                </a:defRPr>
              </a:lvl4pPr>
              <a:lvl5pPr marL="2286000">
                <a:defRPr sz="2400">
                  <a:solidFill>
                    <a:schemeClr val="tx1"/>
                  </a:solidFill>
                  <a:latin typeface="Times New Roman" panose="02020603050405020304" pitchFamily="18" charset="0"/>
                </a:defRPr>
              </a:lvl5pPr>
              <a:lvl6pPr marL="2743200" eaLnBrk="0" fontAlgn="base" hangingPunct="0">
                <a:spcBef>
                  <a:spcPct val="0"/>
                </a:spcBef>
                <a:spcAft>
                  <a:spcPct val="0"/>
                </a:spcAft>
                <a:defRPr sz="2400">
                  <a:solidFill>
                    <a:schemeClr val="tx1"/>
                  </a:solidFill>
                  <a:latin typeface="Times New Roman" panose="02020603050405020304" pitchFamily="18" charset="0"/>
                </a:defRPr>
              </a:lvl6pPr>
              <a:lvl7pPr marL="3200400" eaLnBrk="0" fontAlgn="base" hangingPunct="0">
                <a:spcBef>
                  <a:spcPct val="0"/>
                </a:spcBef>
                <a:spcAft>
                  <a:spcPct val="0"/>
                </a:spcAft>
                <a:defRPr sz="2400">
                  <a:solidFill>
                    <a:schemeClr val="tx1"/>
                  </a:solidFill>
                  <a:latin typeface="Times New Roman" panose="02020603050405020304" pitchFamily="18" charset="0"/>
                </a:defRPr>
              </a:lvl7pPr>
              <a:lvl8pPr marL="3657600" eaLnBrk="0" fontAlgn="base" hangingPunct="0">
                <a:spcBef>
                  <a:spcPct val="0"/>
                </a:spcBef>
                <a:spcAft>
                  <a:spcPct val="0"/>
                </a:spcAft>
                <a:defRPr sz="2400">
                  <a:solidFill>
                    <a:schemeClr val="tx1"/>
                  </a:solidFill>
                  <a:latin typeface="Times New Roman" panose="02020603050405020304" pitchFamily="18" charset="0"/>
                </a:defRPr>
              </a:lvl8pPr>
              <a:lvl9pPr marL="41148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b="1">
                  <a:solidFill>
                    <a:srgbClr val="000099"/>
                  </a:solidFill>
                  <a:latin typeface="Frutiger 45 Light" pitchFamily="34" charset="0"/>
                </a:rPr>
                <a:t>Polytronik</a:t>
              </a:r>
            </a:p>
          </p:txBody>
        </p:sp>
        <p:sp>
          <p:nvSpPr>
            <p:cNvPr id="1734700" name="Text Box 44">
              <a:extLst>
                <a:ext uri="{FF2B5EF4-FFF2-40B4-BE49-F238E27FC236}">
                  <a16:creationId xmlns:a16="http://schemas.microsoft.com/office/drawing/2014/main" id="{4D920679-0822-466A-A464-1E56305DDC19}"/>
                </a:ext>
              </a:extLst>
            </p:cNvPr>
            <p:cNvSpPr txBox="1">
              <a:spLocks noChangeArrowheads="1"/>
            </p:cNvSpPr>
            <p:nvPr/>
          </p:nvSpPr>
          <p:spPr bwMode="auto">
            <a:xfrm>
              <a:off x="3245" y="1515"/>
              <a:ext cx="659" cy="233"/>
            </a:xfrm>
            <a:prstGeom prst="rect">
              <a:avLst/>
            </a:prstGeom>
            <a:noFill/>
            <a:ln>
              <a:noFill/>
            </a:ln>
            <a:effectLst/>
            <a:extLst>
              <a:ext uri="{909E8E84-426E-40DD-AFC4-6F175D3DCCD1}">
                <a14:hiddenFill xmlns:a14="http://schemas.microsoft.com/office/drawing/2010/main">
                  <a:gradFill rotWithShape="0">
                    <a:gsLst>
                      <a:gs pos="0">
                        <a:srgbClr val="99D9FF"/>
                      </a:gs>
                      <a:gs pos="100000">
                        <a:srgbClr val="99D9FF">
                          <a:gamma/>
                          <a:tint val="50196"/>
                          <a:invGamma/>
                        </a:srgbClr>
                      </a:gs>
                    </a:gsLst>
                    <a:lin ang="5400000" scaled="1"/>
                  </a:gra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571500">
                <a:defRPr sz="2400">
                  <a:solidFill>
                    <a:schemeClr val="tx1"/>
                  </a:solidFill>
                  <a:latin typeface="Times New Roman" panose="02020603050405020304" pitchFamily="18" charset="0"/>
                </a:defRPr>
              </a:lvl2pPr>
              <a:lvl3pPr marL="1143000">
                <a:defRPr sz="2400">
                  <a:solidFill>
                    <a:schemeClr val="tx1"/>
                  </a:solidFill>
                  <a:latin typeface="Times New Roman" panose="02020603050405020304" pitchFamily="18" charset="0"/>
                </a:defRPr>
              </a:lvl3pPr>
              <a:lvl4pPr marL="1714500">
                <a:defRPr sz="2400">
                  <a:solidFill>
                    <a:schemeClr val="tx1"/>
                  </a:solidFill>
                  <a:latin typeface="Times New Roman" panose="02020603050405020304" pitchFamily="18" charset="0"/>
                </a:defRPr>
              </a:lvl4pPr>
              <a:lvl5pPr marL="2286000">
                <a:defRPr sz="2400">
                  <a:solidFill>
                    <a:schemeClr val="tx1"/>
                  </a:solidFill>
                  <a:latin typeface="Times New Roman" panose="02020603050405020304" pitchFamily="18" charset="0"/>
                </a:defRPr>
              </a:lvl5pPr>
              <a:lvl6pPr marL="2743200" eaLnBrk="0" fontAlgn="base" hangingPunct="0">
                <a:spcBef>
                  <a:spcPct val="0"/>
                </a:spcBef>
                <a:spcAft>
                  <a:spcPct val="0"/>
                </a:spcAft>
                <a:defRPr sz="2400">
                  <a:solidFill>
                    <a:schemeClr val="tx1"/>
                  </a:solidFill>
                  <a:latin typeface="Times New Roman" panose="02020603050405020304" pitchFamily="18" charset="0"/>
                </a:defRPr>
              </a:lvl6pPr>
              <a:lvl7pPr marL="3200400" eaLnBrk="0" fontAlgn="base" hangingPunct="0">
                <a:spcBef>
                  <a:spcPct val="0"/>
                </a:spcBef>
                <a:spcAft>
                  <a:spcPct val="0"/>
                </a:spcAft>
                <a:defRPr sz="2400">
                  <a:solidFill>
                    <a:schemeClr val="tx1"/>
                  </a:solidFill>
                  <a:latin typeface="Times New Roman" panose="02020603050405020304" pitchFamily="18" charset="0"/>
                </a:defRPr>
              </a:lvl7pPr>
              <a:lvl8pPr marL="3657600" eaLnBrk="0" fontAlgn="base" hangingPunct="0">
                <a:spcBef>
                  <a:spcPct val="0"/>
                </a:spcBef>
                <a:spcAft>
                  <a:spcPct val="0"/>
                </a:spcAft>
                <a:defRPr sz="2400">
                  <a:solidFill>
                    <a:schemeClr val="tx1"/>
                  </a:solidFill>
                  <a:latin typeface="Times New Roman" panose="02020603050405020304" pitchFamily="18" charset="0"/>
                </a:defRPr>
              </a:lvl8pPr>
              <a:lvl9pPr marL="41148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b="1">
                  <a:solidFill>
                    <a:srgbClr val="000099"/>
                  </a:solidFill>
                  <a:latin typeface="Frutiger 45 Light" pitchFamily="34" charset="0"/>
                </a:rPr>
                <a:t>Photonik</a:t>
              </a:r>
            </a:p>
          </p:txBody>
        </p:sp>
        <p:sp>
          <p:nvSpPr>
            <p:cNvPr id="1734701" name="Text Box 45">
              <a:extLst>
                <a:ext uri="{FF2B5EF4-FFF2-40B4-BE49-F238E27FC236}">
                  <a16:creationId xmlns:a16="http://schemas.microsoft.com/office/drawing/2014/main" id="{2C221477-3C61-41AF-AC06-1950CB8E11E9}"/>
                </a:ext>
              </a:extLst>
            </p:cNvPr>
            <p:cNvSpPr txBox="1">
              <a:spLocks noChangeArrowheads="1"/>
            </p:cNvSpPr>
            <p:nvPr/>
          </p:nvSpPr>
          <p:spPr bwMode="auto">
            <a:xfrm>
              <a:off x="3206" y="2673"/>
              <a:ext cx="792" cy="233"/>
            </a:xfrm>
            <a:prstGeom prst="rect">
              <a:avLst/>
            </a:prstGeom>
            <a:noFill/>
            <a:ln>
              <a:noFill/>
            </a:ln>
            <a:effectLst/>
            <a:extLst>
              <a:ext uri="{909E8E84-426E-40DD-AFC4-6F175D3DCCD1}">
                <a14:hiddenFill xmlns:a14="http://schemas.microsoft.com/office/drawing/2010/main">
                  <a:gradFill rotWithShape="0">
                    <a:gsLst>
                      <a:gs pos="0">
                        <a:srgbClr val="99D9FF"/>
                      </a:gs>
                      <a:gs pos="100000">
                        <a:srgbClr val="99D9FF">
                          <a:gamma/>
                          <a:tint val="50196"/>
                          <a:invGamma/>
                        </a:srgbClr>
                      </a:gs>
                    </a:gsLst>
                    <a:lin ang="5400000" scaled="1"/>
                  </a:gra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571500">
                <a:defRPr sz="2400">
                  <a:solidFill>
                    <a:schemeClr val="tx1"/>
                  </a:solidFill>
                  <a:latin typeface="Times New Roman" panose="02020603050405020304" pitchFamily="18" charset="0"/>
                </a:defRPr>
              </a:lvl2pPr>
              <a:lvl3pPr marL="1143000">
                <a:defRPr sz="2400">
                  <a:solidFill>
                    <a:schemeClr val="tx1"/>
                  </a:solidFill>
                  <a:latin typeface="Times New Roman" panose="02020603050405020304" pitchFamily="18" charset="0"/>
                </a:defRPr>
              </a:lvl3pPr>
              <a:lvl4pPr marL="1714500">
                <a:defRPr sz="2400">
                  <a:solidFill>
                    <a:schemeClr val="tx1"/>
                  </a:solidFill>
                  <a:latin typeface="Times New Roman" panose="02020603050405020304" pitchFamily="18" charset="0"/>
                </a:defRPr>
              </a:lvl4pPr>
              <a:lvl5pPr marL="2286000">
                <a:defRPr sz="2400">
                  <a:solidFill>
                    <a:schemeClr val="tx1"/>
                  </a:solidFill>
                  <a:latin typeface="Times New Roman" panose="02020603050405020304" pitchFamily="18" charset="0"/>
                </a:defRPr>
              </a:lvl5pPr>
              <a:lvl6pPr marL="2743200" eaLnBrk="0" fontAlgn="base" hangingPunct="0">
                <a:spcBef>
                  <a:spcPct val="0"/>
                </a:spcBef>
                <a:spcAft>
                  <a:spcPct val="0"/>
                </a:spcAft>
                <a:defRPr sz="2400">
                  <a:solidFill>
                    <a:schemeClr val="tx1"/>
                  </a:solidFill>
                  <a:latin typeface="Times New Roman" panose="02020603050405020304" pitchFamily="18" charset="0"/>
                </a:defRPr>
              </a:lvl6pPr>
              <a:lvl7pPr marL="3200400" eaLnBrk="0" fontAlgn="base" hangingPunct="0">
                <a:spcBef>
                  <a:spcPct val="0"/>
                </a:spcBef>
                <a:spcAft>
                  <a:spcPct val="0"/>
                </a:spcAft>
                <a:defRPr sz="2400">
                  <a:solidFill>
                    <a:schemeClr val="tx1"/>
                  </a:solidFill>
                  <a:latin typeface="Times New Roman" panose="02020603050405020304" pitchFamily="18" charset="0"/>
                </a:defRPr>
              </a:lvl7pPr>
              <a:lvl8pPr marL="3657600" eaLnBrk="0" fontAlgn="base" hangingPunct="0">
                <a:spcBef>
                  <a:spcPct val="0"/>
                </a:spcBef>
                <a:spcAft>
                  <a:spcPct val="0"/>
                </a:spcAft>
                <a:defRPr sz="2400">
                  <a:solidFill>
                    <a:schemeClr val="tx1"/>
                  </a:solidFill>
                  <a:latin typeface="Times New Roman" panose="02020603050405020304" pitchFamily="18" charset="0"/>
                </a:defRPr>
              </a:lvl8pPr>
              <a:lvl9pPr marL="41148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b="1">
                  <a:solidFill>
                    <a:srgbClr val="000099"/>
                  </a:solidFill>
                  <a:latin typeface="Frutiger 45 Light" pitchFamily="34" charset="0"/>
                </a:rPr>
                <a:t>Adaptronik</a:t>
              </a:r>
            </a:p>
          </p:txBody>
        </p:sp>
        <p:sp>
          <p:nvSpPr>
            <p:cNvPr id="1734702" name="Text Box 46">
              <a:extLst>
                <a:ext uri="{FF2B5EF4-FFF2-40B4-BE49-F238E27FC236}">
                  <a16:creationId xmlns:a16="http://schemas.microsoft.com/office/drawing/2014/main" id="{32CA6858-0189-416B-8D73-D2315FAD0092}"/>
                </a:ext>
              </a:extLst>
            </p:cNvPr>
            <p:cNvSpPr txBox="1">
              <a:spLocks noChangeArrowheads="1"/>
            </p:cNvSpPr>
            <p:nvPr/>
          </p:nvSpPr>
          <p:spPr bwMode="auto">
            <a:xfrm>
              <a:off x="2444" y="1893"/>
              <a:ext cx="1287" cy="634"/>
            </a:xfrm>
            <a:prstGeom prst="rect">
              <a:avLst/>
            </a:prstGeom>
            <a:noFill/>
            <a:ln>
              <a:noFill/>
            </a:ln>
            <a:effectLst/>
            <a:extLst>
              <a:ext uri="{909E8E84-426E-40DD-AFC4-6F175D3DCCD1}">
                <a14:hiddenFill xmlns:a14="http://schemas.microsoft.com/office/drawing/2010/main">
                  <a:gradFill rotWithShape="0">
                    <a:gsLst>
                      <a:gs pos="0">
                        <a:srgbClr val="99D9FF"/>
                      </a:gs>
                      <a:gs pos="100000">
                        <a:srgbClr val="99D9FF">
                          <a:gamma/>
                          <a:tint val="50196"/>
                          <a:invGamma/>
                        </a:srgbClr>
                      </a:gs>
                    </a:gsLst>
                    <a:lin ang="5400000" scaled="1"/>
                  </a:gra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de-DE" altLang="de-DE" sz="2000" b="1">
                  <a:latin typeface="Frutiger 45 Light" pitchFamily="34" charset="0"/>
                </a:rPr>
                <a:t>Die Welt</a:t>
              </a:r>
            </a:p>
            <a:p>
              <a:pPr algn="ctr"/>
              <a:r>
                <a:rPr lang="de-DE" altLang="de-DE" sz="2000" b="1">
                  <a:latin typeface="Frutiger 45 Light" pitchFamily="34" charset="0"/>
                </a:rPr>
                <a:t> der</a:t>
              </a:r>
            </a:p>
            <a:p>
              <a:pPr algn="ctr"/>
              <a:r>
                <a:rPr lang="de-DE" altLang="de-DE" sz="2000" b="1">
                  <a:latin typeface="Frutiger 45 Light" pitchFamily="34" charset="0"/>
                </a:rPr>
                <a:t>Elektronik</a:t>
              </a:r>
            </a:p>
          </p:txBody>
        </p:sp>
        <p:sp>
          <p:nvSpPr>
            <p:cNvPr id="1734703" name="Text Box 47">
              <a:extLst>
                <a:ext uri="{FF2B5EF4-FFF2-40B4-BE49-F238E27FC236}">
                  <a16:creationId xmlns:a16="http://schemas.microsoft.com/office/drawing/2014/main" id="{991A0906-6493-42FB-93F5-EA03C620E0FA}"/>
                </a:ext>
              </a:extLst>
            </p:cNvPr>
            <p:cNvSpPr txBox="1">
              <a:spLocks noChangeArrowheads="1"/>
            </p:cNvSpPr>
            <p:nvPr/>
          </p:nvSpPr>
          <p:spPr bwMode="auto">
            <a:xfrm>
              <a:off x="2061" y="2673"/>
              <a:ext cx="886" cy="233"/>
            </a:xfrm>
            <a:prstGeom prst="rect">
              <a:avLst/>
            </a:prstGeom>
            <a:noFill/>
            <a:ln>
              <a:noFill/>
            </a:ln>
            <a:effectLst/>
            <a:extLst>
              <a:ext uri="{909E8E84-426E-40DD-AFC4-6F175D3DCCD1}">
                <a14:hiddenFill xmlns:a14="http://schemas.microsoft.com/office/drawing/2010/main">
                  <a:gradFill rotWithShape="0">
                    <a:gsLst>
                      <a:gs pos="0">
                        <a:srgbClr val="99D9FF"/>
                      </a:gs>
                      <a:gs pos="100000">
                        <a:srgbClr val="99D9FF">
                          <a:gamma/>
                          <a:tint val="50196"/>
                          <a:invGamma/>
                        </a:srgbClr>
                      </a:gs>
                    </a:gsLst>
                    <a:lin ang="5400000" scaled="1"/>
                  </a:gra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anose="02020603050405020304" pitchFamily="18" charset="0"/>
                </a:defRPr>
              </a:lvl1pPr>
              <a:lvl2pPr marL="571500">
                <a:defRPr sz="2400">
                  <a:solidFill>
                    <a:schemeClr val="tx1"/>
                  </a:solidFill>
                  <a:latin typeface="Times New Roman" panose="02020603050405020304" pitchFamily="18" charset="0"/>
                </a:defRPr>
              </a:lvl2pPr>
              <a:lvl3pPr marL="1143000">
                <a:defRPr sz="2400">
                  <a:solidFill>
                    <a:schemeClr val="tx1"/>
                  </a:solidFill>
                  <a:latin typeface="Times New Roman" panose="02020603050405020304" pitchFamily="18" charset="0"/>
                </a:defRPr>
              </a:lvl3pPr>
              <a:lvl4pPr marL="1714500">
                <a:defRPr sz="2400">
                  <a:solidFill>
                    <a:schemeClr val="tx1"/>
                  </a:solidFill>
                  <a:latin typeface="Times New Roman" panose="02020603050405020304" pitchFamily="18" charset="0"/>
                </a:defRPr>
              </a:lvl4pPr>
              <a:lvl5pPr marL="2286000">
                <a:defRPr sz="2400">
                  <a:solidFill>
                    <a:schemeClr val="tx1"/>
                  </a:solidFill>
                  <a:latin typeface="Times New Roman" panose="02020603050405020304" pitchFamily="18" charset="0"/>
                </a:defRPr>
              </a:lvl5pPr>
              <a:lvl6pPr marL="2743200" eaLnBrk="0" fontAlgn="base" hangingPunct="0">
                <a:spcBef>
                  <a:spcPct val="0"/>
                </a:spcBef>
                <a:spcAft>
                  <a:spcPct val="0"/>
                </a:spcAft>
                <a:defRPr sz="2400">
                  <a:solidFill>
                    <a:schemeClr val="tx1"/>
                  </a:solidFill>
                  <a:latin typeface="Times New Roman" panose="02020603050405020304" pitchFamily="18" charset="0"/>
                </a:defRPr>
              </a:lvl6pPr>
              <a:lvl7pPr marL="3200400" eaLnBrk="0" fontAlgn="base" hangingPunct="0">
                <a:spcBef>
                  <a:spcPct val="0"/>
                </a:spcBef>
                <a:spcAft>
                  <a:spcPct val="0"/>
                </a:spcAft>
                <a:defRPr sz="2400">
                  <a:solidFill>
                    <a:schemeClr val="tx1"/>
                  </a:solidFill>
                  <a:latin typeface="Times New Roman" panose="02020603050405020304" pitchFamily="18" charset="0"/>
                </a:defRPr>
              </a:lvl7pPr>
              <a:lvl8pPr marL="3657600" eaLnBrk="0" fontAlgn="base" hangingPunct="0">
                <a:spcBef>
                  <a:spcPct val="0"/>
                </a:spcBef>
                <a:spcAft>
                  <a:spcPct val="0"/>
                </a:spcAft>
                <a:defRPr sz="2400">
                  <a:solidFill>
                    <a:schemeClr val="tx1"/>
                  </a:solidFill>
                  <a:latin typeface="Times New Roman" panose="02020603050405020304" pitchFamily="18" charset="0"/>
                </a:defRPr>
              </a:lvl8pPr>
              <a:lvl9pPr marL="41148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b="1">
                  <a:solidFill>
                    <a:srgbClr val="000099"/>
                  </a:solidFill>
                  <a:latin typeface="Frutiger 45 Light" pitchFamily="34" charset="0"/>
                </a:rPr>
                <a:t>Mechatronik</a:t>
              </a:r>
            </a:p>
          </p:txBody>
        </p:sp>
        <p:sp>
          <p:nvSpPr>
            <p:cNvPr id="1734704" name="Rectangle 48">
              <a:extLst>
                <a:ext uri="{FF2B5EF4-FFF2-40B4-BE49-F238E27FC236}">
                  <a16:creationId xmlns:a16="http://schemas.microsoft.com/office/drawing/2014/main" id="{86ABC894-0FD4-4211-A350-1D708DE107BD}"/>
                </a:ext>
              </a:extLst>
            </p:cNvPr>
            <p:cNvSpPr>
              <a:spLocks noChangeArrowheads="1"/>
            </p:cNvSpPr>
            <p:nvPr/>
          </p:nvSpPr>
          <p:spPr bwMode="auto">
            <a:xfrm>
              <a:off x="2067" y="1475"/>
              <a:ext cx="2061" cy="1468"/>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gradFill rotWithShape="0">
                    <a:gsLst>
                      <a:gs pos="0">
                        <a:srgbClr val="99D9FF"/>
                      </a:gs>
                      <a:gs pos="100000">
                        <a:srgbClr val="99D9FF">
                          <a:gamma/>
                          <a:tint val="50196"/>
                          <a:invGamma/>
                        </a:srgb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pic>
        <p:nvPicPr>
          <p:cNvPr id="1734705" name="Picture 49">
            <a:extLst>
              <a:ext uri="{FF2B5EF4-FFF2-40B4-BE49-F238E27FC236}">
                <a16:creationId xmlns:a16="http://schemas.microsoft.com/office/drawing/2014/main" id="{1144F6F8-573B-42FD-A739-40AB514B1F4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58364" y="4157664"/>
            <a:ext cx="847725" cy="110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34706" name="Picture 50">
            <a:extLst>
              <a:ext uri="{FF2B5EF4-FFF2-40B4-BE49-F238E27FC236}">
                <a16:creationId xmlns:a16="http://schemas.microsoft.com/office/drawing/2014/main" id="{F6667C36-7A9D-466E-845B-5D15B9D78B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61514" y="1749426"/>
            <a:ext cx="1044575" cy="1089025"/>
          </a:xfrm>
          <a:prstGeom prst="rect">
            <a:avLst/>
          </a:prstGeom>
          <a:noFill/>
          <a:ln>
            <a:noFill/>
          </a:ln>
          <a:effectLst/>
          <a:extLst>
            <a:ext uri="{909E8E84-426E-40DD-AFC4-6F175D3DCCD1}">
              <a14:hiddenFill xmlns:a14="http://schemas.microsoft.com/office/drawing/2010/main">
                <a:gradFill rotWithShape="0">
                  <a:gsLst>
                    <a:gs pos="0">
                      <a:srgbClr val="99D9FF"/>
                    </a:gs>
                    <a:gs pos="100000">
                      <a:srgbClr val="99D9FF">
                        <a:gamma/>
                        <a:tint val="50196"/>
                        <a:invGamma/>
                      </a:srgbClr>
                    </a:gs>
                  </a:gsLst>
                  <a:lin ang="5400000" scaled="1"/>
                </a:gradFill>
              </a14:hiddenFill>
            </a:ext>
            <a:ext uri="{91240B29-F687-4F45-9708-019B960494DF}">
              <a14:hiddenLine xmlns:a14="http://schemas.microsoft.com/office/drawing/2010/main" w="12700">
                <a:solidFill>
                  <a:srgbClr val="FF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34707" name="Picture 51" descr="spritzgruss1">
            <a:extLst>
              <a:ext uri="{FF2B5EF4-FFF2-40B4-BE49-F238E27FC236}">
                <a16:creationId xmlns:a16="http://schemas.microsoft.com/office/drawing/2014/main" id="{FF4CD240-D910-4DB8-8B51-46B4D23E703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59914" y="3019425"/>
            <a:ext cx="1146175" cy="979488"/>
          </a:xfrm>
          <a:prstGeom prst="rect">
            <a:avLst/>
          </a:prstGeom>
          <a:noFill/>
          <a:extLst>
            <a:ext uri="{909E8E84-426E-40DD-AFC4-6F175D3DCCD1}">
              <a14:hiddenFill xmlns:a14="http://schemas.microsoft.com/office/drawing/2010/main">
                <a:solidFill>
                  <a:srgbClr val="FFFFFF"/>
                </a:solidFill>
              </a14:hiddenFill>
            </a:ext>
          </a:extLst>
        </p:spPr>
      </p:pic>
      <p:pic>
        <p:nvPicPr>
          <p:cNvPr id="1734708" name="Picture 52">
            <a:extLst>
              <a:ext uri="{FF2B5EF4-FFF2-40B4-BE49-F238E27FC236}">
                <a16:creationId xmlns:a16="http://schemas.microsoft.com/office/drawing/2014/main" id="{9F843D1A-6F61-4E2A-9282-E8E3CCDCBE7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4326" y="2949575"/>
            <a:ext cx="1050925" cy="1062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34709" name="Picture 53" descr="md5_fo6g">
            <a:extLst>
              <a:ext uri="{FF2B5EF4-FFF2-40B4-BE49-F238E27FC236}">
                <a16:creationId xmlns:a16="http://schemas.microsoft.com/office/drawing/2014/main" id="{1BDA70DB-05CC-49FB-A599-247AE58C9E0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84326" y="4214813"/>
            <a:ext cx="1173163" cy="990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8" fill="hold" nodeType="withEffect">
                                  <p:stCondLst>
                                    <p:cond delay="0"/>
                                  </p:stCondLst>
                                  <p:childTnLst>
                                    <p:set>
                                      <p:cBhvr>
                                        <p:cTn id="6" dur="1" fill="hold">
                                          <p:stCondLst>
                                            <p:cond delay="0"/>
                                          </p:stCondLst>
                                        </p:cTn>
                                        <p:tgtEl>
                                          <p:spTgt spid="1734698"/>
                                        </p:tgtEl>
                                        <p:attrNameLst>
                                          <p:attrName>style.visibility</p:attrName>
                                        </p:attrNameLst>
                                      </p:cBhvr>
                                      <p:to>
                                        <p:strVal val="visible"/>
                                      </p:to>
                                    </p:set>
                                    <p:animEffect transition="in" filter="wheel(8)">
                                      <p:cBhvr>
                                        <p:cTn id="7" dur="500"/>
                                        <p:tgtEl>
                                          <p:spTgt spid="1734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6648758C-7B17-4E8A-85CE-8CD6B617EF5D}"/>
              </a:ext>
            </a:extLst>
          </p:cNvPr>
          <p:cNvSpPr/>
          <p:nvPr/>
        </p:nvSpPr>
        <p:spPr>
          <a:xfrm>
            <a:off x="3455504" y="5080479"/>
            <a:ext cx="6096000" cy="1477328"/>
          </a:xfrm>
          <a:prstGeom prst="rect">
            <a:avLst/>
          </a:prstGeom>
        </p:spPr>
        <p:txBody>
          <a:bodyPr>
            <a:spAutoFit/>
          </a:bodyPr>
          <a:lstStyle/>
          <a:p>
            <a:r>
              <a:rPr lang="de-DE" dirty="0"/>
              <a:t>Richtig ist, dass sich die Menge wissenschaftlicher Erkenntnis etwa alle fünf bis zehn Jahre verdoppelt.</a:t>
            </a:r>
          </a:p>
          <a:p>
            <a:r>
              <a:rPr lang="de-DE" dirty="0"/>
              <a:t>(Vgl. Walter 2013: https://www.welt.de/wissenschaft/article160307961/Mythos-Halbwertszeit-des-Wissens.html)</a:t>
            </a:r>
          </a:p>
        </p:txBody>
      </p:sp>
      <p:sp>
        <p:nvSpPr>
          <p:cNvPr id="3" name="Rechteck 2">
            <a:extLst>
              <a:ext uri="{FF2B5EF4-FFF2-40B4-BE49-F238E27FC236}">
                <a16:creationId xmlns:a16="http://schemas.microsoft.com/office/drawing/2014/main" id="{00AC3503-8ADE-46A8-BD8E-378D8EB5C68E}"/>
              </a:ext>
            </a:extLst>
          </p:cNvPr>
          <p:cNvSpPr/>
          <p:nvPr/>
        </p:nvSpPr>
        <p:spPr>
          <a:xfrm>
            <a:off x="1109869" y="455330"/>
            <a:ext cx="6096000" cy="4524315"/>
          </a:xfrm>
          <a:prstGeom prst="rect">
            <a:avLst/>
          </a:prstGeom>
        </p:spPr>
        <p:txBody>
          <a:bodyPr>
            <a:spAutoFit/>
          </a:bodyPr>
          <a:lstStyle/>
          <a:p>
            <a:endParaRPr lang="de-DE" dirty="0"/>
          </a:p>
          <a:p>
            <a:r>
              <a:rPr lang="de-DE" dirty="0"/>
              <a:t>Wissensanstieg:</a:t>
            </a:r>
          </a:p>
          <a:p>
            <a:r>
              <a:rPr lang="de-DE" dirty="0"/>
              <a:t>Als </a:t>
            </a:r>
            <a:r>
              <a:rPr lang="de-DE" b="1" dirty="0"/>
              <a:t>Informationsexplosion</a:t>
            </a:r>
            <a:r>
              <a:rPr lang="de-DE" dirty="0"/>
              <a:t> oder </a:t>
            </a:r>
            <a:r>
              <a:rPr lang="de-DE" b="1" dirty="0"/>
              <a:t>Wissensexplosion</a:t>
            </a:r>
            <a:r>
              <a:rPr lang="de-DE" dirty="0"/>
              <a:t> bezeichnet man die Beobachtung, dass die Menge an </a:t>
            </a:r>
            <a:r>
              <a:rPr lang="de-DE" dirty="0">
                <a:hlinkClick r:id="rId2" tooltip="Information"/>
              </a:rPr>
              <a:t>Informationen</a:t>
            </a:r>
            <a:r>
              <a:rPr lang="de-DE" dirty="0"/>
              <a:t> in der </a:t>
            </a:r>
            <a:r>
              <a:rPr lang="de-DE" dirty="0">
                <a:hlinkClick r:id="rId3" tooltip="Informationsgesellschaft"/>
              </a:rPr>
              <a:t>Informationsgesellschaft</a:t>
            </a:r>
            <a:r>
              <a:rPr lang="de-DE" dirty="0"/>
              <a:t> im Verhältnis zu anderen Bereichen der Gesellschafts- oder Wirtschaftsordnung überproportional zunimmt; diese Aussage bezieht sich allerdings primär auf die </a:t>
            </a:r>
            <a:r>
              <a:rPr lang="de-DE" i="1" dirty="0"/>
              <a:t>Quantität</a:t>
            </a:r>
            <a:r>
              <a:rPr lang="de-DE" dirty="0"/>
              <a:t>, nicht notwendigerweise auf die </a:t>
            </a:r>
            <a:r>
              <a:rPr lang="de-DE" i="1" dirty="0"/>
              <a:t>Qualität</a:t>
            </a:r>
            <a:r>
              <a:rPr lang="de-DE" dirty="0"/>
              <a:t> der neu geschaffenen Informationen. (Wikipedia 2020: </a:t>
            </a:r>
            <a:r>
              <a:rPr lang="de-DE" dirty="0">
                <a:hlinkClick r:id="rId4"/>
              </a:rPr>
              <a:t>https://de.wikipedia.org/wiki/Informationsexplosion</a:t>
            </a:r>
            <a:r>
              <a:rPr lang="de-DE" dirty="0"/>
              <a:t>)</a:t>
            </a:r>
          </a:p>
          <a:p>
            <a:endParaRPr lang="de-DE" dirty="0"/>
          </a:p>
          <a:p>
            <a:r>
              <a:rPr lang="de-DE" dirty="0"/>
              <a:t>Gründe:</a:t>
            </a:r>
          </a:p>
          <a:p>
            <a:pPr marL="285750" indent="-285750" eaLnBrk="0" fontAlgn="base" hangingPunct="0">
              <a:spcBef>
                <a:spcPct val="0"/>
              </a:spcBef>
              <a:spcAft>
                <a:spcPct val="0"/>
              </a:spcAft>
              <a:buFont typeface="Arial" panose="020B0604020202020204" pitchFamily="34" charset="0"/>
              <a:buChar char="•"/>
            </a:pPr>
            <a:r>
              <a:rPr lang="de-DE" altLang="de-DE" dirty="0">
                <a:latin typeface="Arial" panose="020B0604020202020204" pitchFamily="34" charset="0"/>
              </a:rPr>
              <a:t>Diese steigenden Kapazitäten bei den Daten</a:t>
            </a:r>
          </a:p>
          <a:p>
            <a:pPr marL="285750" indent="-285750" eaLnBrk="0" fontAlgn="base" hangingPunct="0">
              <a:spcBef>
                <a:spcPct val="0"/>
              </a:spcBef>
              <a:spcAft>
                <a:spcPct val="0"/>
              </a:spcAft>
              <a:buFont typeface="Arial" panose="020B0604020202020204" pitchFamily="34" charset="0"/>
              <a:buChar char="•"/>
            </a:pPr>
            <a:r>
              <a:rPr lang="de-DE" altLang="de-DE" b="1" dirty="0">
                <a:latin typeface="Arial" panose="020B0604020202020204" pitchFamily="34" charset="0"/>
              </a:rPr>
              <a:t>Wachstum der Zahl der Wissenschaftler</a:t>
            </a:r>
          </a:p>
          <a:p>
            <a:pPr marL="285750" indent="-285750" eaLnBrk="0" fontAlgn="base" hangingPunct="0">
              <a:spcBef>
                <a:spcPct val="0"/>
              </a:spcBef>
              <a:spcAft>
                <a:spcPct val="0"/>
              </a:spcAft>
              <a:buFont typeface="Arial" panose="020B0604020202020204" pitchFamily="34" charset="0"/>
              <a:buChar char="•"/>
            </a:pPr>
            <a:r>
              <a:rPr lang="de-DE" b="1" dirty="0"/>
              <a:t>Maschinell erhobene Daten</a:t>
            </a:r>
          </a:p>
          <a:p>
            <a:endParaRPr lang="de-DE" dirty="0"/>
          </a:p>
        </p:txBody>
      </p:sp>
    </p:spTree>
    <p:extLst>
      <p:ext uri="{BB962C8B-B14F-4D97-AF65-F5344CB8AC3E}">
        <p14:creationId xmlns:p14="http://schemas.microsoft.com/office/powerpoint/2010/main" val="24304043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a:extLst>
              <a:ext uri="{FF2B5EF4-FFF2-40B4-BE49-F238E27FC236}">
                <a16:creationId xmlns:a16="http://schemas.microsoft.com/office/drawing/2014/main" id="{44F56EDD-3656-4CA5-A2B5-9F0079A26B33}"/>
              </a:ext>
            </a:extLst>
          </p:cNvPr>
          <p:cNvSpPr>
            <a:spLocks noChangeArrowheads="1"/>
          </p:cNvSpPr>
          <p:nvPr/>
        </p:nvSpPr>
        <p:spPr bwMode="auto">
          <a:xfrm>
            <a:off x="1524000" y="-381000"/>
            <a:ext cx="8307388" cy="1220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p>
        </p:txBody>
      </p:sp>
      <p:sp>
        <p:nvSpPr>
          <p:cNvPr id="139267" name="Rectangle 3">
            <a:extLst>
              <a:ext uri="{FF2B5EF4-FFF2-40B4-BE49-F238E27FC236}">
                <a16:creationId xmlns:a16="http://schemas.microsoft.com/office/drawing/2014/main" id="{429F5357-29C7-4791-8591-EFBC3C2656BC}"/>
              </a:ext>
            </a:extLst>
          </p:cNvPr>
          <p:cNvSpPr>
            <a:spLocks noChangeArrowheads="1"/>
          </p:cNvSpPr>
          <p:nvPr/>
        </p:nvSpPr>
        <p:spPr bwMode="auto">
          <a:xfrm>
            <a:off x="2519364" y="1409701"/>
            <a:ext cx="3411537" cy="392113"/>
          </a:xfrm>
          <a:prstGeom prst="rect">
            <a:avLst/>
          </a:prstGeom>
          <a:solidFill>
            <a:srgbClr val="618F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de-DE"/>
          </a:p>
        </p:txBody>
      </p:sp>
      <p:sp>
        <p:nvSpPr>
          <p:cNvPr id="139268" name="Rectangle 4">
            <a:extLst>
              <a:ext uri="{FF2B5EF4-FFF2-40B4-BE49-F238E27FC236}">
                <a16:creationId xmlns:a16="http://schemas.microsoft.com/office/drawing/2014/main" id="{FDA6316B-13FD-47D6-8EF0-93E252A04FB0}"/>
              </a:ext>
            </a:extLst>
          </p:cNvPr>
          <p:cNvSpPr>
            <a:spLocks noChangeArrowheads="1"/>
          </p:cNvSpPr>
          <p:nvPr/>
        </p:nvSpPr>
        <p:spPr bwMode="auto">
          <a:xfrm>
            <a:off x="2443164" y="1333501"/>
            <a:ext cx="3411537" cy="392113"/>
          </a:xfrm>
          <a:prstGeom prst="rect">
            <a:avLst/>
          </a:prstGeom>
          <a:solidFill>
            <a:srgbClr val="618F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de-DE"/>
          </a:p>
        </p:txBody>
      </p:sp>
      <p:sp>
        <p:nvSpPr>
          <p:cNvPr id="139269" name="Rectangle 5">
            <a:extLst>
              <a:ext uri="{FF2B5EF4-FFF2-40B4-BE49-F238E27FC236}">
                <a16:creationId xmlns:a16="http://schemas.microsoft.com/office/drawing/2014/main" id="{52FF8293-567C-4569-99A8-C69B0990A0A0}"/>
              </a:ext>
            </a:extLst>
          </p:cNvPr>
          <p:cNvSpPr>
            <a:spLocks noChangeArrowheads="1"/>
          </p:cNvSpPr>
          <p:nvPr/>
        </p:nvSpPr>
        <p:spPr bwMode="auto">
          <a:xfrm>
            <a:off x="2481264" y="1371601"/>
            <a:ext cx="3411537" cy="392113"/>
          </a:xfrm>
          <a:prstGeom prst="rect">
            <a:avLst/>
          </a:prstGeom>
          <a:solidFill>
            <a:srgbClr val="618F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de-DE"/>
          </a:p>
        </p:txBody>
      </p:sp>
      <p:sp>
        <p:nvSpPr>
          <p:cNvPr id="139270" name="Rectangle 6">
            <a:extLst>
              <a:ext uri="{FF2B5EF4-FFF2-40B4-BE49-F238E27FC236}">
                <a16:creationId xmlns:a16="http://schemas.microsoft.com/office/drawing/2014/main" id="{04591EDC-B4BC-4426-BFD9-8A547EC83682}"/>
              </a:ext>
            </a:extLst>
          </p:cNvPr>
          <p:cNvSpPr>
            <a:spLocks noChangeArrowheads="1"/>
          </p:cNvSpPr>
          <p:nvPr/>
        </p:nvSpPr>
        <p:spPr bwMode="auto">
          <a:xfrm>
            <a:off x="2519363" y="1420814"/>
            <a:ext cx="2997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a:solidFill>
                  <a:srgbClr val="618FFD"/>
                </a:solidFill>
                <a:latin typeface="Frutiger 45 Light" pitchFamily="34" charset="0"/>
              </a:rPr>
              <a:t>Die Halbwertszeit des Wissens </a:t>
            </a:r>
            <a:endParaRPr lang="de-DE" altLang="de-DE" sz="3200">
              <a:solidFill>
                <a:schemeClr val="tx2"/>
              </a:solidFill>
              <a:latin typeface="Frutiger 45 Light" pitchFamily="34" charset="0"/>
            </a:endParaRPr>
          </a:p>
        </p:txBody>
      </p:sp>
      <p:sp>
        <p:nvSpPr>
          <p:cNvPr id="139271" name="Rectangle 7">
            <a:extLst>
              <a:ext uri="{FF2B5EF4-FFF2-40B4-BE49-F238E27FC236}">
                <a16:creationId xmlns:a16="http://schemas.microsoft.com/office/drawing/2014/main" id="{800CEB1B-AC00-4434-B602-F42D0D3772FB}"/>
              </a:ext>
            </a:extLst>
          </p:cNvPr>
          <p:cNvSpPr>
            <a:spLocks noChangeArrowheads="1"/>
          </p:cNvSpPr>
          <p:nvPr/>
        </p:nvSpPr>
        <p:spPr bwMode="auto">
          <a:xfrm>
            <a:off x="1924051" y="1839913"/>
            <a:ext cx="44242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400">
                <a:solidFill>
                  <a:srgbClr val="618FFD"/>
                </a:solidFill>
                <a:latin typeface="Frutiger 45 Light" pitchFamily="34" charset="0"/>
              </a:rPr>
              <a:t>100 %</a:t>
            </a:r>
            <a:endParaRPr lang="de-DE" altLang="de-DE" sz="3200">
              <a:solidFill>
                <a:schemeClr val="tx2"/>
              </a:solidFill>
              <a:latin typeface="Frutiger 45 Light" pitchFamily="34" charset="0"/>
            </a:endParaRPr>
          </a:p>
        </p:txBody>
      </p:sp>
      <p:sp>
        <p:nvSpPr>
          <p:cNvPr id="139272" name="Rectangle 8">
            <a:extLst>
              <a:ext uri="{FF2B5EF4-FFF2-40B4-BE49-F238E27FC236}">
                <a16:creationId xmlns:a16="http://schemas.microsoft.com/office/drawing/2014/main" id="{25E1E327-9DBD-4AC3-8F33-5E45D8E205F8}"/>
              </a:ext>
            </a:extLst>
          </p:cNvPr>
          <p:cNvSpPr>
            <a:spLocks noChangeArrowheads="1"/>
          </p:cNvSpPr>
          <p:nvPr/>
        </p:nvSpPr>
        <p:spPr bwMode="auto">
          <a:xfrm>
            <a:off x="6818314" y="4852988"/>
            <a:ext cx="38876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400">
                <a:solidFill>
                  <a:srgbClr val="618FFD"/>
                </a:solidFill>
                <a:latin typeface="Frutiger 45 Light" pitchFamily="34" charset="0"/>
              </a:rPr>
              <a:t>Jahre</a:t>
            </a:r>
            <a:endParaRPr lang="de-DE" altLang="de-DE" sz="3200">
              <a:solidFill>
                <a:schemeClr val="tx2"/>
              </a:solidFill>
              <a:latin typeface="Frutiger 45 Light" pitchFamily="34" charset="0"/>
            </a:endParaRPr>
          </a:p>
        </p:txBody>
      </p:sp>
      <p:sp>
        <p:nvSpPr>
          <p:cNvPr id="139273" name="Rectangle 9">
            <a:extLst>
              <a:ext uri="{FF2B5EF4-FFF2-40B4-BE49-F238E27FC236}">
                <a16:creationId xmlns:a16="http://schemas.microsoft.com/office/drawing/2014/main" id="{5329F88B-E465-4952-A25E-D8A10480D008}"/>
              </a:ext>
            </a:extLst>
          </p:cNvPr>
          <p:cNvSpPr>
            <a:spLocks noChangeArrowheads="1"/>
          </p:cNvSpPr>
          <p:nvPr/>
        </p:nvSpPr>
        <p:spPr bwMode="auto">
          <a:xfrm>
            <a:off x="2519363" y="1852614"/>
            <a:ext cx="4933950" cy="2936875"/>
          </a:xfrm>
          <a:prstGeom prst="rect">
            <a:avLst/>
          </a:prstGeom>
          <a:solidFill>
            <a:srgbClr val="618F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de-DE"/>
          </a:p>
        </p:txBody>
      </p:sp>
      <p:sp>
        <p:nvSpPr>
          <p:cNvPr id="139274" name="Rectangle 10">
            <a:extLst>
              <a:ext uri="{FF2B5EF4-FFF2-40B4-BE49-F238E27FC236}">
                <a16:creationId xmlns:a16="http://schemas.microsoft.com/office/drawing/2014/main" id="{A3B88D71-5A8A-4AB6-A91A-F356443588DA}"/>
              </a:ext>
            </a:extLst>
          </p:cNvPr>
          <p:cNvSpPr>
            <a:spLocks noChangeArrowheads="1"/>
          </p:cNvSpPr>
          <p:nvPr/>
        </p:nvSpPr>
        <p:spPr bwMode="auto">
          <a:xfrm>
            <a:off x="2519363" y="3321050"/>
            <a:ext cx="4946650" cy="1455738"/>
          </a:xfrm>
          <a:prstGeom prst="rect">
            <a:avLst/>
          </a:prstGeom>
          <a:solidFill>
            <a:srgbClr val="618FF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de-DE"/>
          </a:p>
        </p:txBody>
      </p:sp>
      <p:sp>
        <p:nvSpPr>
          <p:cNvPr id="139275" name="Line 11">
            <a:extLst>
              <a:ext uri="{FF2B5EF4-FFF2-40B4-BE49-F238E27FC236}">
                <a16:creationId xmlns:a16="http://schemas.microsoft.com/office/drawing/2014/main" id="{93A7B5E8-B6FF-4FF5-8170-5622FA860409}"/>
              </a:ext>
            </a:extLst>
          </p:cNvPr>
          <p:cNvSpPr>
            <a:spLocks noChangeShapeType="1"/>
          </p:cNvSpPr>
          <p:nvPr/>
        </p:nvSpPr>
        <p:spPr bwMode="auto">
          <a:xfrm>
            <a:off x="3355975" y="4764088"/>
            <a:ext cx="1588" cy="63500"/>
          </a:xfrm>
          <a:prstGeom prst="line">
            <a:avLst/>
          </a:prstGeom>
          <a:noFill/>
          <a:ln w="12700">
            <a:solidFill>
              <a:srgbClr val="618FFD"/>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39276" name="Line 12">
            <a:extLst>
              <a:ext uri="{FF2B5EF4-FFF2-40B4-BE49-F238E27FC236}">
                <a16:creationId xmlns:a16="http://schemas.microsoft.com/office/drawing/2014/main" id="{8C0EC1DC-21A7-49D5-8FF4-8CA087BBCBAB}"/>
              </a:ext>
            </a:extLst>
          </p:cNvPr>
          <p:cNvSpPr>
            <a:spLocks noChangeShapeType="1"/>
          </p:cNvSpPr>
          <p:nvPr/>
        </p:nvSpPr>
        <p:spPr bwMode="auto">
          <a:xfrm>
            <a:off x="4168775" y="4764088"/>
            <a:ext cx="1588" cy="63500"/>
          </a:xfrm>
          <a:prstGeom prst="line">
            <a:avLst/>
          </a:prstGeom>
          <a:noFill/>
          <a:ln w="12700">
            <a:solidFill>
              <a:srgbClr val="618FFD"/>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39277" name="Line 13">
            <a:extLst>
              <a:ext uri="{FF2B5EF4-FFF2-40B4-BE49-F238E27FC236}">
                <a16:creationId xmlns:a16="http://schemas.microsoft.com/office/drawing/2014/main" id="{8156F261-7281-4EEF-B32A-2D8D62E7A3B4}"/>
              </a:ext>
            </a:extLst>
          </p:cNvPr>
          <p:cNvSpPr>
            <a:spLocks noChangeShapeType="1"/>
          </p:cNvSpPr>
          <p:nvPr/>
        </p:nvSpPr>
        <p:spPr bwMode="auto">
          <a:xfrm>
            <a:off x="4992689" y="4764088"/>
            <a:ext cx="1587" cy="63500"/>
          </a:xfrm>
          <a:prstGeom prst="line">
            <a:avLst/>
          </a:prstGeom>
          <a:noFill/>
          <a:ln w="12700">
            <a:solidFill>
              <a:srgbClr val="618FFD"/>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39278" name="Line 14">
            <a:extLst>
              <a:ext uri="{FF2B5EF4-FFF2-40B4-BE49-F238E27FC236}">
                <a16:creationId xmlns:a16="http://schemas.microsoft.com/office/drawing/2014/main" id="{941F38C7-CF3C-4BFD-AE0F-A46856FC80C5}"/>
              </a:ext>
            </a:extLst>
          </p:cNvPr>
          <p:cNvSpPr>
            <a:spLocks noChangeShapeType="1"/>
          </p:cNvSpPr>
          <p:nvPr/>
        </p:nvSpPr>
        <p:spPr bwMode="auto">
          <a:xfrm>
            <a:off x="5791200" y="4764088"/>
            <a:ext cx="1588" cy="63500"/>
          </a:xfrm>
          <a:prstGeom prst="line">
            <a:avLst/>
          </a:prstGeom>
          <a:noFill/>
          <a:ln w="12700">
            <a:solidFill>
              <a:srgbClr val="618FFD"/>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39279" name="Line 15">
            <a:extLst>
              <a:ext uri="{FF2B5EF4-FFF2-40B4-BE49-F238E27FC236}">
                <a16:creationId xmlns:a16="http://schemas.microsoft.com/office/drawing/2014/main" id="{C0BF1ED9-0CC5-477C-BA59-4ACD60C804D9}"/>
              </a:ext>
            </a:extLst>
          </p:cNvPr>
          <p:cNvSpPr>
            <a:spLocks noChangeShapeType="1"/>
          </p:cNvSpPr>
          <p:nvPr/>
        </p:nvSpPr>
        <p:spPr bwMode="auto">
          <a:xfrm>
            <a:off x="6615114" y="4764088"/>
            <a:ext cx="1587" cy="63500"/>
          </a:xfrm>
          <a:prstGeom prst="line">
            <a:avLst/>
          </a:prstGeom>
          <a:noFill/>
          <a:ln w="12700">
            <a:solidFill>
              <a:srgbClr val="618FFD"/>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39280" name="Line 16">
            <a:extLst>
              <a:ext uri="{FF2B5EF4-FFF2-40B4-BE49-F238E27FC236}">
                <a16:creationId xmlns:a16="http://schemas.microsoft.com/office/drawing/2014/main" id="{9B0184B2-74B3-446E-91CD-56E2A9B5E2EF}"/>
              </a:ext>
            </a:extLst>
          </p:cNvPr>
          <p:cNvSpPr>
            <a:spLocks noChangeShapeType="1"/>
          </p:cNvSpPr>
          <p:nvPr/>
        </p:nvSpPr>
        <p:spPr bwMode="auto">
          <a:xfrm>
            <a:off x="7427914" y="4764088"/>
            <a:ext cx="1587" cy="63500"/>
          </a:xfrm>
          <a:prstGeom prst="line">
            <a:avLst/>
          </a:prstGeom>
          <a:noFill/>
          <a:ln w="12700">
            <a:solidFill>
              <a:srgbClr val="618FFD"/>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39281" name="Rectangle 17">
            <a:extLst>
              <a:ext uri="{FF2B5EF4-FFF2-40B4-BE49-F238E27FC236}">
                <a16:creationId xmlns:a16="http://schemas.microsoft.com/office/drawing/2014/main" id="{3DE5924D-41D7-4168-BAF7-D92B10007DD6}"/>
              </a:ext>
            </a:extLst>
          </p:cNvPr>
          <p:cNvSpPr>
            <a:spLocks noChangeArrowheads="1"/>
          </p:cNvSpPr>
          <p:nvPr/>
        </p:nvSpPr>
        <p:spPr bwMode="auto">
          <a:xfrm>
            <a:off x="3317875" y="4865688"/>
            <a:ext cx="9137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400">
                <a:solidFill>
                  <a:srgbClr val="618FFD"/>
                </a:solidFill>
                <a:latin typeface="Frutiger 45 Light" pitchFamily="34" charset="0"/>
              </a:rPr>
              <a:t>5</a:t>
            </a:r>
            <a:endParaRPr lang="de-DE" altLang="de-DE" sz="3200">
              <a:solidFill>
                <a:schemeClr val="tx2"/>
              </a:solidFill>
              <a:latin typeface="Frutiger 45 Light" pitchFamily="34" charset="0"/>
            </a:endParaRPr>
          </a:p>
        </p:txBody>
      </p:sp>
      <p:sp>
        <p:nvSpPr>
          <p:cNvPr id="139282" name="Rectangle 18">
            <a:extLst>
              <a:ext uri="{FF2B5EF4-FFF2-40B4-BE49-F238E27FC236}">
                <a16:creationId xmlns:a16="http://schemas.microsoft.com/office/drawing/2014/main" id="{464689F5-BEB9-4BE4-BCFA-ABE6FE3338AE}"/>
              </a:ext>
            </a:extLst>
          </p:cNvPr>
          <p:cNvSpPr>
            <a:spLocks noChangeArrowheads="1"/>
          </p:cNvSpPr>
          <p:nvPr/>
        </p:nvSpPr>
        <p:spPr bwMode="auto">
          <a:xfrm>
            <a:off x="4079875" y="4865688"/>
            <a:ext cx="18274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400">
                <a:solidFill>
                  <a:srgbClr val="618FFD"/>
                </a:solidFill>
                <a:latin typeface="Frutiger 45 Light" pitchFamily="34" charset="0"/>
              </a:rPr>
              <a:t>10</a:t>
            </a:r>
            <a:endParaRPr lang="de-DE" altLang="de-DE" sz="3200">
              <a:solidFill>
                <a:schemeClr val="tx2"/>
              </a:solidFill>
              <a:latin typeface="Frutiger 45 Light" pitchFamily="34" charset="0"/>
            </a:endParaRPr>
          </a:p>
        </p:txBody>
      </p:sp>
      <p:sp>
        <p:nvSpPr>
          <p:cNvPr id="139283" name="Rectangle 19">
            <a:extLst>
              <a:ext uri="{FF2B5EF4-FFF2-40B4-BE49-F238E27FC236}">
                <a16:creationId xmlns:a16="http://schemas.microsoft.com/office/drawing/2014/main" id="{62DC913C-8F4E-484C-93BC-EBFF845E438B}"/>
              </a:ext>
            </a:extLst>
          </p:cNvPr>
          <p:cNvSpPr>
            <a:spLocks noChangeArrowheads="1"/>
          </p:cNvSpPr>
          <p:nvPr/>
        </p:nvSpPr>
        <p:spPr bwMode="auto">
          <a:xfrm>
            <a:off x="4865688" y="4865688"/>
            <a:ext cx="18274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400">
                <a:solidFill>
                  <a:srgbClr val="618FFD"/>
                </a:solidFill>
                <a:latin typeface="Frutiger 45 Light" pitchFamily="34" charset="0"/>
              </a:rPr>
              <a:t>15</a:t>
            </a:r>
            <a:endParaRPr lang="de-DE" altLang="de-DE" sz="3200">
              <a:solidFill>
                <a:schemeClr val="tx2"/>
              </a:solidFill>
              <a:latin typeface="Frutiger 45 Light" pitchFamily="34" charset="0"/>
            </a:endParaRPr>
          </a:p>
        </p:txBody>
      </p:sp>
      <p:sp>
        <p:nvSpPr>
          <p:cNvPr id="139284" name="Rectangle 20">
            <a:extLst>
              <a:ext uri="{FF2B5EF4-FFF2-40B4-BE49-F238E27FC236}">
                <a16:creationId xmlns:a16="http://schemas.microsoft.com/office/drawing/2014/main" id="{6E1A17DA-ED4E-4009-BE5A-4B2476E4FBC6}"/>
              </a:ext>
            </a:extLst>
          </p:cNvPr>
          <p:cNvSpPr>
            <a:spLocks noChangeArrowheads="1"/>
          </p:cNvSpPr>
          <p:nvPr/>
        </p:nvSpPr>
        <p:spPr bwMode="auto">
          <a:xfrm>
            <a:off x="5664200" y="4865688"/>
            <a:ext cx="18274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400">
                <a:solidFill>
                  <a:srgbClr val="618FFD"/>
                </a:solidFill>
                <a:latin typeface="Frutiger 45 Light" pitchFamily="34" charset="0"/>
              </a:rPr>
              <a:t>20</a:t>
            </a:r>
            <a:endParaRPr lang="de-DE" altLang="de-DE" sz="3200">
              <a:solidFill>
                <a:schemeClr val="tx2"/>
              </a:solidFill>
              <a:latin typeface="Frutiger 45 Light" pitchFamily="34" charset="0"/>
            </a:endParaRPr>
          </a:p>
        </p:txBody>
      </p:sp>
      <p:sp>
        <p:nvSpPr>
          <p:cNvPr id="139285" name="Rectangle 21">
            <a:extLst>
              <a:ext uri="{FF2B5EF4-FFF2-40B4-BE49-F238E27FC236}">
                <a16:creationId xmlns:a16="http://schemas.microsoft.com/office/drawing/2014/main" id="{F9922E9B-B690-4644-B0AB-8B070CE4FD02}"/>
              </a:ext>
            </a:extLst>
          </p:cNvPr>
          <p:cNvSpPr>
            <a:spLocks noChangeArrowheads="1"/>
          </p:cNvSpPr>
          <p:nvPr/>
        </p:nvSpPr>
        <p:spPr bwMode="auto">
          <a:xfrm>
            <a:off x="6500813" y="4865688"/>
            <a:ext cx="18274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400">
                <a:solidFill>
                  <a:srgbClr val="618FFD"/>
                </a:solidFill>
                <a:latin typeface="Frutiger 45 Light" pitchFamily="34" charset="0"/>
              </a:rPr>
              <a:t>25</a:t>
            </a:r>
            <a:endParaRPr lang="de-DE" altLang="de-DE" sz="3200">
              <a:solidFill>
                <a:schemeClr val="tx2"/>
              </a:solidFill>
              <a:latin typeface="Frutiger 45 Light" pitchFamily="34" charset="0"/>
            </a:endParaRPr>
          </a:p>
        </p:txBody>
      </p:sp>
      <p:sp>
        <p:nvSpPr>
          <p:cNvPr id="139286" name="Rectangle 22">
            <a:extLst>
              <a:ext uri="{FF2B5EF4-FFF2-40B4-BE49-F238E27FC236}">
                <a16:creationId xmlns:a16="http://schemas.microsoft.com/office/drawing/2014/main" id="{67919C1D-5E87-40A2-9C78-E2112189F234}"/>
              </a:ext>
            </a:extLst>
          </p:cNvPr>
          <p:cNvSpPr>
            <a:spLocks noChangeArrowheads="1"/>
          </p:cNvSpPr>
          <p:nvPr/>
        </p:nvSpPr>
        <p:spPr bwMode="auto">
          <a:xfrm>
            <a:off x="7326313" y="4865688"/>
            <a:ext cx="18274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400">
                <a:solidFill>
                  <a:srgbClr val="618FFD"/>
                </a:solidFill>
                <a:latin typeface="Frutiger 45 Light" pitchFamily="34" charset="0"/>
              </a:rPr>
              <a:t>30</a:t>
            </a:r>
            <a:endParaRPr lang="de-DE" altLang="de-DE" sz="3200">
              <a:solidFill>
                <a:schemeClr val="tx2"/>
              </a:solidFill>
              <a:latin typeface="Frutiger 45 Light" pitchFamily="34" charset="0"/>
            </a:endParaRPr>
          </a:p>
        </p:txBody>
      </p:sp>
      <p:sp>
        <p:nvSpPr>
          <p:cNvPr id="139287" name="Rectangle 23">
            <a:extLst>
              <a:ext uri="{FF2B5EF4-FFF2-40B4-BE49-F238E27FC236}">
                <a16:creationId xmlns:a16="http://schemas.microsoft.com/office/drawing/2014/main" id="{6598A89A-CC29-4B77-8678-D4F1FA561999}"/>
              </a:ext>
            </a:extLst>
          </p:cNvPr>
          <p:cNvSpPr>
            <a:spLocks noChangeArrowheads="1"/>
          </p:cNvSpPr>
          <p:nvPr/>
        </p:nvSpPr>
        <p:spPr bwMode="auto">
          <a:xfrm>
            <a:off x="2506663" y="3308350"/>
            <a:ext cx="4946650" cy="38100"/>
          </a:xfrm>
          <a:prstGeom prst="rect">
            <a:avLst/>
          </a:prstGeom>
          <a:solidFill>
            <a:srgbClr val="00006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de-DE"/>
          </a:p>
        </p:txBody>
      </p:sp>
      <p:sp>
        <p:nvSpPr>
          <p:cNvPr id="139288" name="Rectangle 24">
            <a:extLst>
              <a:ext uri="{FF2B5EF4-FFF2-40B4-BE49-F238E27FC236}">
                <a16:creationId xmlns:a16="http://schemas.microsoft.com/office/drawing/2014/main" id="{1497B440-75D1-4B64-9B71-89FE19853EAA}"/>
              </a:ext>
            </a:extLst>
          </p:cNvPr>
          <p:cNvSpPr>
            <a:spLocks noChangeArrowheads="1"/>
          </p:cNvSpPr>
          <p:nvPr/>
        </p:nvSpPr>
        <p:spPr bwMode="auto">
          <a:xfrm>
            <a:off x="2074863" y="3244850"/>
            <a:ext cx="35105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400">
                <a:solidFill>
                  <a:srgbClr val="618FFD"/>
                </a:solidFill>
                <a:latin typeface="Frutiger 45 Light" pitchFamily="34" charset="0"/>
              </a:rPr>
              <a:t>50 %</a:t>
            </a:r>
            <a:endParaRPr lang="de-DE" altLang="de-DE" sz="3200">
              <a:solidFill>
                <a:schemeClr val="tx2"/>
              </a:solidFill>
              <a:latin typeface="Frutiger 45 Light" pitchFamily="34" charset="0"/>
            </a:endParaRPr>
          </a:p>
        </p:txBody>
      </p:sp>
      <p:sp>
        <p:nvSpPr>
          <p:cNvPr id="139289" name="Freeform 25">
            <a:extLst>
              <a:ext uri="{FF2B5EF4-FFF2-40B4-BE49-F238E27FC236}">
                <a16:creationId xmlns:a16="http://schemas.microsoft.com/office/drawing/2014/main" id="{9AD9A747-E6B5-4BBD-BC04-AD3B67361D7B}"/>
              </a:ext>
            </a:extLst>
          </p:cNvPr>
          <p:cNvSpPr>
            <a:spLocks/>
          </p:cNvSpPr>
          <p:nvPr/>
        </p:nvSpPr>
        <p:spPr bwMode="auto">
          <a:xfrm>
            <a:off x="2570163" y="1878014"/>
            <a:ext cx="4857750" cy="2822575"/>
          </a:xfrm>
          <a:custGeom>
            <a:avLst/>
            <a:gdLst>
              <a:gd name="T0" fmla="*/ 0 w 3060"/>
              <a:gd name="T1" fmla="*/ 0 h 1778"/>
              <a:gd name="T2" fmla="*/ 0 w 3060"/>
              <a:gd name="T3" fmla="*/ 16 h 1778"/>
              <a:gd name="T4" fmla="*/ 16 w 3060"/>
              <a:gd name="T5" fmla="*/ 56 h 1778"/>
              <a:gd name="T6" fmla="*/ 40 w 3060"/>
              <a:gd name="T7" fmla="*/ 127 h 1778"/>
              <a:gd name="T8" fmla="*/ 80 w 3060"/>
              <a:gd name="T9" fmla="*/ 231 h 1778"/>
              <a:gd name="T10" fmla="*/ 176 w 3060"/>
              <a:gd name="T11" fmla="*/ 478 h 1778"/>
              <a:gd name="T12" fmla="*/ 240 w 3060"/>
              <a:gd name="T13" fmla="*/ 622 h 1778"/>
              <a:gd name="T14" fmla="*/ 320 w 3060"/>
              <a:gd name="T15" fmla="*/ 781 h 1778"/>
              <a:gd name="T16" fmla="*/ 360 w 3060"/>
              <a:gd name="T17" fmla="*/ 853 h 1778"/>
              <a:gd name="T18" fmla="*/ 407 w 3060"/>
              <a:gd name="T19" fmla="*/ 925 h 1778"/>
              <a:gd name="T20" fmla="*/ 503 w 3060"/>
              <a:gd name="T21" fmla="*/ 1053 h 1778"/>
              <a:gd name="T22" fmla="*/ 711 w 3060"/>
              <a:gd name="T23" fmla="*/ 1252 h 1778"/>
              <a:gd name="T24" fmla="*/ 935 w 3060"/>
              <a:gd name="T25" fmla="*/ 1388 h 1778"/>
              <a:gd name="T26" fmla="*/ 1142 w 3060"/>
              <a:gd name="T27" fmla="*/ 1491 h 1778"/>
              <a:gd name="T28" fmla="*/ 1254 w 3060"/>
              <a:gd name="T29" fmla="*/ 1531 h 1778"/>
              <a:gd name="T30" fmla="*/ 1390 w 3060"/>
              <a:gd name="T31" fmla="*/ 1571 h 1778"/>
              <a:gd name="T32" fmla="*/ 1749 w 3060"/>
              <a:gd name="T33" fmla="*/ 1659 h 1778"/>
              <a:gd name="T34" fmla="*/ 2173 w 3060"/>
              <a:gd name="T35" fmla="*/ 1723 h 1778"/>
              <a:gd name="T36" fmla="*/ 2612 w 3060"/>
              <a:gd name="T37" fmla="*/ 1755 h 1778"/>
              <a:gd name="T38" fmla="*/ 2804 w 3060"/>
              <a:gd name="T39" fmla="*/ 1763 h 1778"/>
              <a:gd name="T40" fmla="*/ 2876 w 3060"/>
              <a:gd name="T41" fmla="*/ 1771 h 1778"/>
              <a:gd name="T42" fmla="*/ 2940 w 3060"/>
              <a:gd name="T43" fmla="*/ 1771 h 1778"/>
              <a:gd name="T44" fmla="*/ 3028 w 3060"/>
              <a:gd name="T45" fmla="*/ 1778 h 1778"/>
              <a:gd name="T46" fmla="*/ 3052 w 3060"/>
              <a:gd name="T47" fmla="*/ 1778 h 1778"/>
              <a:gd name="T48" fmla="*/ 3060 w 3060"/>
              <a:gd name="T49" fmla="*/ 1778 h 1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60" h="1778">
                <a:moveTo>
                  <a:pt x="0" y="0"/>
                </a:moveTo>
                <a:lnTo>
                  <a:pt x="0" y="16"/>
                </a:lnTo>
                <a:lnTo>
                  <a:pt x="16" y="56"/>
                </a:lnTo>
                <a:lnTo>
                  <a:pt x="40" y="127"/>
                </a:lnTo>
                <a:lnTo>
                  <a:pt x="80" y="231"/>
                </a:lnTo>
                <a:lnTo>
                  <a:pt x="176" y="478"/>
                </a:lnTo>
                <a:lnTo>
                  <a:pt x="240" y="622"/>
                </a:lnTo>
                <a:lnTo>
                  <a:pt x="320" y="781"/>
                </a:lnTo>
                <a:lnTo>
                  <a:pt x="360" y="853"/>
                </a:lnTo>
                <a:lnTo>
                  <a:pt x="407" y="925"/>
                </a:lnTo>
                <a:lnTo>
                  <a:pt x="503" y="1053"/>
                </a:lnTo>
                <a:lnTo>
                  <a:pt x="711" y="1252"/>
                </a:lnTo>
                <a:lnTo>
                  <a:pt x="935" y="1388"/>
                </a:lnTo>
                <a:lnTo>
                  <a:pt x="1142" y="1491"/>
                </a:lnTo>
                <a:lnTo>
                  <a:pt x="1254" y="1531"/>
                </a:lnTo>
                <a:lnTo>
                  <a:pt x="1390" y="1571"/>
                </a:lnTo>
                <a:lnTo>
                  <a:pt x="1749" y="1659"/>
                </a:lnTo>
                <a:lnTo>
                  <a:pt x="2173" y="1723"/>
                </a:lnTo>
                <a:lnTo>
                  <a:pt x="2612" y="1755"/>
                </a:lnTo>
                <a:lnTo>
                  <a:pt x="2804" y="1763"/>
                </a:lnTo>
                <a:lnTo>
                  <a:pt x="2876" y="1771"/>
                </a:lnTo>
                <a:lnTo>
                  <a:pt x="2940" y="1771"/>
                </a:lnTo>
                <a:lnTo>
                  <a:pt x="3028" y="1778"/>
                </a:lnTo>
                <a:lnTo>
                  <a:pt x="3052" y="1778"/>
                </a:lnTo>
                <a:lnTo>
                  <a:pt x="3060" y="1778"/>
                </a:lnTo>
              </a:path>
            </a:pathLst>
          </a:custGeom>
          <a:noFill/>
          <a:ln w="63500">
            <a:solidFill>
              <a:srgbClr val="618FFD"/>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39290" name="Line 26">
            <a:extLst>
              <a:ext uri="{FF2B5EF4-FFF2-40B4-BE49-F238E27FC236}">
                <a16:creationId xmlns:a16="http://schemas.microsoft.com/office/drawing/2014/main" id="{44F0C7DC-355D-4DFA-9460-83226D6FB8FC}"/>
              </a:ext>
            </a:extLst>
          </p:cNvPr>
          <p:cNvSpPr>
            <a:spLocks noChangeShapeType="1"/>
          </p:cNvSpPr>
          <p:nvPr/>
        </p:nvSpPr>
        <p:spPr bwMode="auto">
          <a:xfrm flipH="1" flipV="1">
            <a:off x="7427913" y="4700588"/>
            <a:ext cx="25400" cy="25400"/>
          </a:xfrm>
          <a:prstGeom prst="line">
            <a:avLst/>
          </a:prstGeom>
          <a:noFill/>
          <a:ln w="63500">
            <a:solidFill>
              <a:srgbClr val="618FFD"/>
            </a:solidFill>
            <a:round/>
            <a:headEnd/>
            <a:tailEnd/>
          </a:ln>
          <a:extLst>
            <a:ext uri="{909E8E84-426E-40DD-AFC4-6F175D3DCCD1}">
              <a14:hiddenFill xmlns:a14="http://schemas.microsoft.com/office/drawing/2010/main">
                <a:noFill/>
              </a14:hiddenFill>
            </a:ext>
          </a:extLst>
        </p:spPr>
        <p:txBody>
          <a:bodyPr/>
          <a:lstStyle/>
          <a:p>
            <a:endParaRPr lang="de-DE"/>
          </a:p>
        </p:txBody>
      </p:sp>
      <p:grpSp>
        <p:nvGrpSpPr>
          <p:cNvPr id="139291" name="Group 27">
            <a:extLst>
              <a:ext uri="{FF2B5EF4-FFF2-40B4-BE49-F238E27FC236}">
                <a16:creationId xmlns:a16="http://schemas.microsoft.com/office/drawing/2014/main" id="{145AE019-700B-4BFC-854B-9F5462E8BD92}"/>
              </a:ext>
            </a:extLst>
          </p:cNvPr>
          <p:cNvGrpSpPr>
            <a:grpSpLocks/>
          </p:cNvGrpSpPr>
          <p:nvPr/>
        </p:nvGrpSpPr>
        <p:grpSpPr bwMode="auto">
          <a:xfrm>
            <a:off x="2544763" y="4713288"/>
            <a:ext cx="5059362" cy="127000"/>
            <a:chOff x="655" y="3214"/>
            <a:chExt cx="3187" cy="80"/>
          </a:xfrm>
        </p:grpSpPr>
        <p:sp>
          <p:nvSpPr>
            <p:cNvPr id="139292" name="Freeform 28">
              <a:extLst>
                <a:ext uri="{FF2B5EF4-FFF2-40B4-BE49-F238E27FC236}">
                  <a16:creationId xmlns:a16="http://schemas.microsoft.com/office/drawing/2014/main" id="{24BCB0C7-AAA0-4279-8F50-AA90C17336D2}"/>
                </a:ext>
              </a:extLst>
            </p:cNvPr>
            <p:cNvSpPr>
              <a:spLocks/>
            </p:cNvSpPr>
            <p:nvPr/>
          </p:nvSpPr>
          <p:spPr bwMode="auto">
            <a:xfrm>
              <a:off x="3739" y="3214"/>
              <a:ext cx="103" cy="80"/>
            </a:xfrm>
            <a:custGeom>
              <a:avLst/>
              <a:gdLst>
                <a:gd name="T0" fmla="*/ 103 w 103"/>
                <a:gd name="T1" fmla="*/ 40 h 80"/>
                <a:gd name="T2" fmla="*/ 0 w 103"/>
                <a:gd name="T3" fmla="*/ 80 h 80"/>
                <a:gd name="T4" fmla="*/ 0 w 103"/>
                <a:gd name="T5" fmla="*/ 40 h 80"/>
                <a:gd name="T6" fmla="*/ 0 w 103"/>
                <a:gd name="T7" fmla="*/ 0 h 80"/>
                <a:gd name="T8" fmla="*/ 103 w 103"/>
                <a:gd name="T9" fmla="*/ 40 h 80"/>
              </a:gdLst>
              <a:ahLst/>
              <a:cxnLst>
                <a:cxn ang="0">
                  <a:pos x="T0" y="T1"/>
                </a:cxn>
                <a:cxn ang="0">
                  <a:pos x="T2" y="T3"/>
                </a:cxn>
                <a:cxn ang="0">
                  <a:pos x="T4" y="T5"/>
                </a:cxn>
                <a:cxn ang="0">
                  <a:pos x="T6" y="T7"/>
                </a:cxn>
                <a:cxn ang="0">
                  <a:pos x="T8" y="T9"/>
                </a:cxn>
              </a:cxnLst>
              <a:rect l="0" t="0" r="r" b="b"/>
              <a:pathLst>
                <a:path w="103" h="80">
                  <a:moveTo>
                    <a:pt x="103" y="40"/>
                  </a:moveTo>
                  <a:lnTo>
                    <a:pt x="0" y="80"/>
                  </a:lnTo>
                  <a:lnTo>
                    <a:pt x="0" y="40"/>
                  </a:lnTo>
                  <a:lnTo>
                    <a:pt x="0" y="0"/>
                  </a:lnTo>
                  <a:lnTo>
                    <a:pt x="103" y="40"/>
                  </a:lnTo>
                  <a:close/>
                </a:path>
              </a:pathLst>
            </a:custGeom>
            <a:solidFill>
              <a:srgbClr val="618FFD"/>
            </a:solidFill>
            <a:ln w="12700">
              <a:solidFill>
                <a:srgbClr val="618FFD"/>
              </a:solidFill>
              <a:prstDash val="solid"/>
              <a:round/>
              <a:headEnd/>
              <a:tailEnd/>
            </a:ln>
          </p:spPr>
          <p:txBody>
            <a:bodyPr/>
            <a:lstStyle/>
            <a:p>
              <a:endParaRPr lang="de-DE"/>
            </a:p>
          </p:txBody>
        </p:sp>
        <p:sp>
          <p:nvSpPr>
            <p:cNvPr id="139293" name="Line 29">
              <a:extLst>
                <a:ext uri="{FF2B5EF4-FFF2-40B4-BE49-F238E27FC236}">
                  <a16:creationId xmlns:a16="http://schemas.microsoft.com/office/drawing/2014/main" id="{90D2A80E-79F6-40E6-A083-5864595BBFF4}"/>
                </a:ext>
              </a:extLst>
            </p:cNvPr>
            <p:cNvSpPr>
              <a:spLocks noChangeShapeType="1"/>
            </p:cNvSpPr>
            <p:nvPr/>
          </p:nvSpPr>
          <p:spPr bwMode="auto">
            <a:xfrm>
              <a:off x="655" y="3254"/>
              <a:ext cx="3084" cy="1"/>
            </a:xfrm>
            <a:prstGeom prst="line">
              <a:avLst/>
            </a:prstGeom>
            <a:noFill/>
            <a:ln w="12700">
              <a:solidFill>
                <a:srgbClr val="618FFD"/>
              </a:solidFill>
              <a:round/>
              <a:headEnd/>
              <a:tailEnd/>
            </a:ln>
            <a:extLst>
              <a:ext uri="{909E8E84-426E-40DD-AFC4-6F175D3DCCD1}">
                <a14:hiddenFill xmlns:a14="http://schemas.microsoft.com/office/drawing/2010/main">
                  <a:noFill/>
                </a14:hiddenFill>
              </a:ext>
            </a:extLst>
          </p:spPr>
          <p:txBody>
            <a:bodyPr/>
            <a:lstStyle/>
            <a:p>
              <a:endParaRPr lang="de-DE"/>
            </a:p>
          </p:txBody>
        </p:sp>
      </p:grpSp>
      <p:sp>
        <p:nvSpPr>
          <p:cNvPr id="139294" name="Freeform 30">
            <a:extLst>
              <a:ext uri="{FF2B5EF4-FFF2-40B4-BE49-F238E27FC236}">
                <a16:creationId xmlns:a16="http://schemas.microsoft.com/office/drawing/2014/main" id="{15402331-E0B6-4F48-B2CC-8F00052E6978}"/>
              </a:ext>
            </a:extLst>
          </p:cNvPr>
          <p:cNvSpPr>
            <a:spLocks/>
          </p:cNvSpPr>
          <p:nvPr/>
        </p:nvSpPr>
        <p:spPr bwMode="auto">
          <a:xfrm>
            <a:off x="2544763" y="1878013"/>
            <a:ext cx="4857750" cy="2000250"/>
          </a:xfrm>
          <a:custGeom>
            <a:avLst/>
            <a:gdLst>
              <a:gd name="T0" fmla="*/ 0 w 3060"/>
              <a:gd name="T1" fmla="*/ 0 h 1260"/>
              <a:gd name="T2" fmla="*/ 24 w 3060"/>
              <a:gd name="T3" fmla="*/ 24 h 1260"/>
              <a:gd name="T4" fmla="*/ 112 w 3060"/>
              <a:gd name="T5" fmla="*/ 80 h 1260"/>
              <a:gd name="T6" fmla="*/ 168 w 3060"/>
              <a:gd name="T7" fmla="*/ 119 h 1260"/>
              <a:gd name="T8" fmla="*/ 240 w 3060"/>
              <a:gd name="T9" fmla="*/ 167 h 1260"/>
              <a:gd name="T10" fmla="*/ 312 w 3060"/>
              <a:gd name="T11" fmla="*/ 215 h 1260"/>
              <a:gd name="T12" fmla="*/ 399 w 3060"/>
              <a:gd name="T13" fmla="*/ 271 h 1260"/>
              <a:gd name="T14" fmla="*/ 743 w 3060"/>
              <a:gd name="T15" fmla="*/ 502 h 1260"/>
              <a:gd name="T16" fmla="*/ 919 w 3060"/>
              <a:gd name="T17" fmla="*/ 606 h 1260"/>
              <a:gd name="T18" fmla="*/ 1118 w 3060"/>
              <a:gd name="T19" fmla="*/ 710 h 1260"/>
              <a:gd name="T20" fmla="*/ 1542 w 3060"/>
              <a:gd name="T21" fmla="*/ 901 h 1260"/>
              <a:gd name="T22" fmla="*/ 1750 w 3060"/>
              <a:gd name="T23" fmla="*/ 981 h 1260"/>
              <a:gd name="T24" fmla="*/ 1949 w 3060"/>
              <a:gd name="T25" fmla="*/ 1037 h 1260"/>
              <a:gd name="T26" fmla="*/ 2293 w 3060"/>
              <a:gd name="T27" fmla="*/ 1124 h 1260"/>
              <a:gd name="T28" fmla="*/ 2460 w 3060"/>
              <a:gd name="T29" fmla="*/ 1148 h 1260"/>
              <a:gd name="T30" fmla="*/ 2644 w 3060"/>
              <a:gd name="T31" fmla="*/ 1188 h 1260"/>
              <a:gd name="T32" fmla="*/ 2812 w 3060"/>
              <a:gd name="T33" fmla="*/ 1212 h 1260"/>
              <a:gd name="T34" fmla="*/ 2884 w 3060"/>
              <a:gd name="T35" fmla="*/ 1220 h 1260"/>
              <a:gd name="T36" fmla="*/ 2948 w 3060"/>
              <a:gd name="T37" fmla="*/ 1236 h 1260"/>
              <a:gd name="T38" fmla="*/ 3036 w 3060"/>
              <a:gd name="T39" fmla="*/ 1252 h 1260"/>
              <a:gd name="T40" fmla="*/ 3060 w 3060"/>
              <a:gd name="T41" fmla="*/ 1260 h 1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60" h="1260">
                <a:moveTo>
                  <a:pt x="0" y="0"/>
                </a:moveTo>
                <a:lnTo>
                  <a:pt x="24" y="24"/>
                </a:lnTo>
                <a:lnTo>
                  <a:pt x="112" y="80"/>
                </a:lnTo>
                <a:lnTo>
                  <a:pt x="168" y="119"/>
                </a:lnTo>
                <a:lnTo>
                  <a:pt x="240" y="167"/>
                </a:lnTo>
                <a:lnTo>
                  <a:pt x="312" y="215"/>
                </a:lnTo>
                <a:lnTo>
                  <a:pt x="399" y="271"/>
                </a:lnTo>
                <a:lnTo>
                  <a:pt x="743" y="502"/>
                </a:lnTo>
                <a:lnTo>
                  <a:pt x="919" y="606"/>
                </a:lnTo>
                <a:lnTo>
                  <a:pt x="1118" y="710"/>
                </a:lnTo>
                <a:lnTo>
                  <a:pt x="1542" y="901"/>
                </a:lnTo>
                <a:lnTo>
                  <a:pt x="1750" y="981"/>
                </a:lnTo>
                <a:lnTo>
                  <a:pt x="1949" y="1037"/>
                </a:lnTo>
                <a:lnTo>
                  <a:pt x="2293" y="1124"/>
                </a:lnTo>
                <a:lnTo>
                  <a:pt x="2460" y="1148"/>
                </a:lnTo>
                <a:lnTo>
                  <a:pt x="2644" y="1188"/>
                </a:lnTo>
                <a:lnTo>
                  <a:pt x="2812" y="1212"/>
                </a:lnTo>
                <a:lnTo>
                  <a:pt x="2884" y="1220"/>
                </a:lnTo>
                <a:lnTo>
                  <a:pt x="2948" y="1236"/>
                </a:lnTo>
                <a:lnTo>
                  <a:pt x="3036" y="1252"/>
                </a:lnTo>
                <a:lnTo>
                  <a:pt x="3060" y="1260"/>
                </a:lnTo>
              </a:path>
            </a:pathLst>
          </a:custGeom>
          <a:noFill/>
          <a:ln w="63500">
            <a:solidFill>
              <a:srgbClr val="618FFD"/>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39295" name="Line 31">
            <a:extLst>
              <a:ext uri="{FF2B5EF4-FFF2-40B4-BE49-F238E27FC236}">
                <a16:creationId xmlns:a16="http://schemas.microsoft.com/office/drawing/2014/main" id="{59F0C449-E69B-4C35-B64A-47A96DE65ED5}"/>
              </a:ext>
            </a:extLst>
          </p:cNvPr>
          <p:cNvSpPr>
            <a:spLocks noChangeShapeType="1"/>
          </p:cNvSpPr>
          <p:nvPr/>
        </p:nvSpPr>
        <p:spPr bwMode="auto">
          <a:xfrm flipH="1" flipV="1">
            <a:off x="7402513" y="3878263"/>
            <a:ext cx="38100" cy="12700"/>
          </a:xfrm>
          <a:prstGeom prst="line">
            <a:avLst/>
          </a:prstGeom>
          <a:noFill/>
          <a:ln w="63500">
            <a:solidFill>
              <a:srgbClr val="618FFD"/>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39296" name="Freeform 32">
            <a:extLst>
              <a:ext uri="{FF2B5EF4-FFF2-40B4-BE49-F238E27FC236}">
                <a16:creationId xmlns:a16="http://schemas.microsoft.com/office/drawing/2014/main" id="{3C39915F-5EE5-41CD-B494-1499268DCF6D}"/>
              </a:ext>
            </a:extLst>
          </p:cNvPr>
          <p:cNvSpPr>
            <a:spLocks/>
          </p:cNvSpPr>
          <p:nvPr/>
        </p:nvSpPr>
        <p:spPr bwMode="auto">
          <a:xfrm>
            <a:off x="2544763" y="1878014"/>
            <a:ext cx="4845050" cy="1430337"/>
          </a:xfrm>
          <a:custGeom>
            <a:avLst/>
            <a:gdLst>
              <a:gd name="T0" fmla="*/ 0 w 3052"/>
              <a:gd name="T1" fmla="*/ 0 h 901"/>
              <a:gd name="T2" fmla="*/ 16 w 3052"/>
              <a:gd name="T3" fmla="*/ 0 h 901"/>
              <a:gd name="T4" fmla="*/ 48 w 3052"/>
              <a:gd name="T5" fmla="*/ 24 h 901"/>
              <a:gd name="T6" fmla="*/ 112 w 3052"/>
              <a:gd name="T7" fmla="*/ 48 h 901"/>
              <a:gd name="T8" fmla="*/ 216 w 3052"/>
              <a:gd name="T9" fmla="*/ 88 h 901"/>
              <a:gd name="T10" fmla="*/ 471 w 3052"/>
              <a:gd name="T11" fmla="*/ 183 h 901"/>
              <a:gd name="T12" fmla="*/ 791 w 3052"/>
              <a:gd name="T13" fmla="*/ 303 h 901"/>
              <a:gd name="T14" fmla="*/ 967 w 3052"/>
              <a:gd name="T15" fmla="*/ 359 h 901"/>
              <a:gd name="T16" fmla="*/ 1134 w 3052"/>
              <a:gd name="T17" fmla="*/ 415 h 901"/>
              <a:gd name="T18" fmla="*/ 1430 w 3052"/>
              <a:gd name="T19" fmla="*/ 510 h 901"/>
              <a:gd name="T20" fmla="*/ 1558 w 3052"/>
              <a:gd name="T21" fmla="*/ 542 h 901"/>
              <a:gd name="T22" fmla="*/ 1678 w 3052"/>
              <a:gd name="T23" fmla="*/ 574 h 901"/>
              <a:gd name="T24" fmla="*/ 1877 w 3052"/>
              <a:gd name="T25" fmla="*/ 630 h 901"/>
              <a:gd name="T26" fmla="*/ 2205 w 3052"/>
              <a:gd name="T27" fmla="*/ 710 h 901"/>
              <a:gd name="T28" fmla="*/ 2381 w 3052"/>
              <a:gd name="T29" fmla="*/ 758 h 901"/>
              <a:gd name="T30" fmla="*/ 2580 w 3052"/>
              <a:gd name="T31" fmla="*/ 797 h 901"/>
              <a:gd name="T32" fmla="*/ 2764 w 3052"/>
              <a:gd name="T33" fmla="*/ 837 h 901"/>
              <a:gd name="T34" fmla="*/ 2916 w 3052"/>
              <a:gd name="T35" fmla="*/ 877 h 901"/>
              <a:gd name="T36" fmla="*/ 2972 w 3052"/>
              <a:gd name="T37" fmla="*/ 885 h 901"/>
              <a:gd name="T38" fmla="*/ 3020 w 3052"/>
              <a:gd name="T39" fmla="*/ 893 h 901"/>
              <a:gd name="T40" fmla="*/ 3044 w 3052"/>
              <a:gd name="T41" fmla="*/ 901 h 901"/>
              <a:gd name="T42" fmla="*/ 3052 w 3052"/>
              <a:gd name="T43" fmla="*/ 901 h 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52" h="901">
                <a:moveTo>
                  <a:pt x="0" y="0"/>
                </a:moveTo>
                <a:lnTo>
                  <a:pt x="16" y="0"/>
                </a:lnTo>
                <a:lnTo>
                  <a:pt x="48" y="24"/>
                </a:lnTo>
                <a:lnTo>
                  <a:pt x="112" y="48"/>
                </a:lnTo>
                <a:lnTo>
                  <a:pt x="216" y="88"/>
                </a:lnTo>
                <a:lnTo>
                  <a:pt x="471" y="183"/>
                </a:lnTo>
                <a:lnTo>
                  <a:pt x="791" y="303"/>
                </a:lnTo>
                <a:lnTo>
                  <a:pt x="967" y="359"/>
                </a:lnTo>
                <a:lnTo>
                  <a:pt x="1134" y="415"/>
                </a:lnTo>
                <a:lnTo>
                  <a:pt x="1430" y="510"/>
                </a:lnTo>
                <a:lnTo>
                  <a:pt x="1558" y="542"/>
                </a:lnTo>
                <a:lnTo>
                  <a:pt x="1678" y="574"/>
                </a:lnTo>
                <a:lnTo>
                  <a:pt x="1877" y="630"/>
                </a:lnTo>
                <a:lnTo>
                  <a:pt x="2205" y="710"/>
                </a:lnTo>
                <a:lnTo>
                  <a:pt x="2381" y="758"/>
                </a:lnTo>
                <a:lnTo>
                  <a:pt x="2580" y="797"/>
                </a:lnTo>
                <a:lnTo>
                  <a:pt x="2764" y="837"/>
                </a:lnTo>
                <a:lnTo>
                  <a:pt x="2916" y="877"/>
                </a:lnTo>
                <a:lnTo>
                  <a:pt x="2972" y="885"/>
                </a:lnTo>
                <a:lnTo>
                  <a:pt x="3020" y="893"/>
                </a:lnTo>
                <a:lnTo>
                  <a:pt x="3044" y="901"/>
                </a:lnTo>
                <a:lnTo>
                  <a:pt x="3052" y="901"/>
                </a:lnTo>
              </a:path>
            </a:pathLst>
          </a:custGeom>
          <a:noFill/>
          <a:ln w="63500">
            <a:solidFill>
              <a:srgbClr val="618FFD"/>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de-DE"/>
          </a:p>
        </p:txBody>
      </p:sp>
      <p:sp>
        <p:nvSpPr>
          <p:cNvPr id="139297" name="Rectangle 33">
            <a:extLst>
              <a:ext uri="{FF2B5EF4-FFF2-40B4-BE49-F238E27FC236}">
                <a16:creationId xmlns:a16="http://schemas.microsoft.com/office/drawing/2014/main" id="{D1A756E6-16D1-4431-A041-AF9FC12DE022}"/>
              </a:ext>
            </a:extLst>
          </p:cNvPr>
          <p:cNvSpPr>
            <a:spLocks noChangeArrowheads="1"/>
          </p:cNvSpPr>
          <p:nvPr/>
        </p:nvSpPr>
        <p:spPr bwMode="auto">
          <a:xfrm>
            <a:off x="7934326" y="3270251"/>
            <a:ext cx="176170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a:solidFill>
                  <a:srgbClr val="618FFD"/>
                </a:solidFill>
                <a:latin typeface="Frutiger 45 Light" pitchFamily="34" charset="0"/>
              </a:rPr>
              <a:t>Der Wandel in der </a:t>
            </a:r>
            <a:endParaRPr lang="de-DE" altLang="de-DE" sz="3200">
              <a:solidFill>
                <a:schemeClr val="tx2"/>
              </a:solidFill>
              <a:latin typeface="Frutiger 45 Light" pitchFamily="34" charset="0"/>
            </a:endParaRPr>
          </a:p>
        </p:txBody>
      </p:sp>
      <p:sp>
        <p:nvSpPr>
          <p:cNvPr id="139298" name="Rectangle 34">
            <a:extLst>
              <a:ext uri="{FF2B5EF4-FFF2-40B4-BE49-F238E27FC236}">
                <a16:creationId xmlns:a16="http://schemas.microsoft.com/office/drawing/2014/main" id="{7E2B39AF-549A-4357-A3B9-30D0852B32B4}"/>
              </a:ext>
            </a:extLst>
          </p:cNvPr>
          <p:cNvSpPr>
            <a:spLocks noChangeArrowheads="1"/>
          </p:cNvSpPr>
          <p:nvPr/>
        </p:nvSpPr>
        <p:spPr bwMode="auto">
          <a:xfrm>
            <a:off x="7934325" y="3509964"/>
            <a:ext cx="20955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a:solidFill>
                  <a:srgbClr val="618FFD"/>
                </a:solidFill>
                <a:latin typeface="Frutiger 45 Light" pitchFamily="34" charset="0"/>
              </a:rPr>
              <a:t>Arbeitswelt erfordert </a:t>
            </a:r>
            <a:endParaRPr lang="de-DE" altLang="de-DE" sz="3200">
              <a:solidFill>
                <a:schemeClr val="tx2"/>
              </a:solidFill>
              <a:latin typeface="Frutiger 45 Light" pitchFamily="34" charset="0"/>
            </a:endParaRPr>
          </a:p>
        </p:txBody>
      </p:sp>
      <p:sp>
        <p:nvSpPr>
          <p:cNvPr id="139299" name="Rectangle 35">
            <a:extLst>
              <a:ext uri="{FF2B5EF4-FFF2-40B4-BE49-F238E27FC236}">
                <a16:creationId xmlns:a16="http://schemas.microsoft.com/office/drawing/2014/main" id="{DF3E8BB7-531D-41E4-80A5-59214322B53A}"/>
              </a:ext>
            </a:extLst>
          </p:cNvPr>
          <p:cNvSpPr>
            <a:spLocks noChangeArrowheads="1"/>
          </p:cNvSpPr>
          <p:nvPr/>
        </p:nvSpPr>
        <p:spPr bwMode="auto">
          <a:xfrm>
            <a:off x="7934325" y="3751264"/>
            <a:ext cx="118692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a:solidFill>
                  <a:srgbClr val="618FFD"/>
                </a:solidFill>
                <a:latin typeface="Frutiger 45 Light" pitchFamily="34" charset="0"/>
              </a:rPr>
              <a:t>die ständige </a:t>
            </a:r>
            <a:endParaRPr lang="de-DE" altLang="de-DE" sz="3200">
              <a:solidFill>
                <a:schemeClr val="tx2"/>
              </a:solidFill>
              <a:latin typeface="Frutiger 45 Light" pitchFamily="34" charset="0"/>
            </a:endParaRPr>
          </a:p>
        </p:txBody>
      </p:sp>
      <p:sp>
        <p:nvSpPr>
          <p:cNvPr id="139300" name="Rectangle 36">
            <a:extLst>
              <a:ext uri="{FF2B5EF4-FFF2-40B4-BE49-F238E27FC236}">
                <a16:creationId xmlns:a16="http://schemas.microsoft.com/office/drawing/2014/main" id="{F595E9D3-D2D6-45C7-BD12-DAF05BB73046}"/>
              </a:ext>
            </a:extLst>
          </p:cNvPr>
          <p:cNvSpPr>
            <a:spLocks noChangeArrowheads="1"/>
          </p:cNvSpPr>
          <p:nvPr/>
        </p:nvSpPr>
        <p:spPr bwMode="auto">
          <a:xfrm>
            <a:off x="7934325" y="3990976"/>
            <a:ext cx="1822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a:solidFill>
                  <a:srgbClr val="618FFD"/>
                </a:solidFill>
                <a:latin typeface="Frutiger 45 Light" pitchFamily="34" charset="0"/>
              </a:rPr>
              <a:t>Weiterentwicklung </a:t>
            </a:r>
            <a:endParaRPr lang="de-DE" altLang="de-DE" sz="3200">
              <a:solidFill>
                <a:schemeClr val="tx2"/>
              </a:solidFill>
              <a:latin typeface="Frutiger 45 Light" pitchFamily="34" charset="0"/>
            </a:endParaRPr>
          </a:p>
        </p:txBody>
      </p:sp>
      <p:sp>
        <p:nvSpPr>
          <p:cNvPr id="139301" name="Rectangle 37">
            <a:extLst>
              <a:ext uri="{FF2B5EF4-FFF2-40B4-BE49-F238E27FC236}">
                <a16:creationId xmlns:a16="http://schemas.microsoft.com/office/drawing/2014/main" id="{3BE31284-B51C-42B0-B6CE-ABD3E0834688}"/>
              </a:ext>
            </a:extLst>
          </p:cNvPr>
          <p:cNvSpPr>
            <a:spLocks noChangeArrowheads="1"/>
          </p:cNvSpPr>
          <p:nvPr/>
        </p:nvSpPr>
        <p:spPr bwMode="auto">
          <a:xfrm>
            <a:off x="7934325" y="4232276"/>
            <a:ext cx="18881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a:solidFill>
                  <a:srgbClr val="618FFD"/>
                </a:solidFill>
                <a:latin typeface="Frutiger 45 Light" pitchFamily="34" charset="0"/>
              </a:rPr>
              <a:t>von Qualifikationen </a:t>
            </a:r>
            <a:endParaRPr lang="de-DE" altLang="de-DE" sz="3200">
              <a:solidFill>
                <a:schemeClr val="tx2"/>
              </a:solidFill>
              <a:latin typeface="Frutiger 45 Light" pitchFamily="34" charset="0"/>
            </a:endParaRPr>
          </a:p>
        </p:txBody>
      </p:sp>
      <p:sp>
        <p:nvSpPr>
          <p:cNvPr id="139302" name="Rectangle 38">
            <a:extLst>
              <a:ext uri="{FF2B5EF4-FFF2-40B4-BE49-F238E27FC236}">
                <a16:creationId xmlns:a16="http://schemas.microsoft.com/office/drawing/2014/main" id="{D9238BE6-FF1E-4715-A16C-1729893EA554}"/>
              </a:ext>
            </a:extLst>
          </p:cNvPr>
          <p:cNvSpPr>
            <a:spLocks noChangeArrowheads="1"/>
          </p:cNvSpPr>
          <p:nvPr/>
        </p:nvSpPr>
        <p:spPr bwMode="auto">
          <a:xfrm>
            <a:off x="7934325" y="4473575"/>
            <a:ext cx="19304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a:solidFill>
                  <a:srgbClr val="618FFD"/>
                </a:solidFill>
                <a:latin typeface="Frutiger 45 Light" pitchFamily="34" charset="0"/>
              </a:rPr>
              <a:t>durch lebenslanges </a:t>
            </a:r>
            <a:endParaRPr lang="de-DE" altLang="de-DE" sz="3200">
              <a:solidFill>
                <a:schemeClr val="tx2"/>
              </a:solidFill>
              <a:latin typeface="Frutiger 45 Light" pitchFamily="34" charset="0"/>
            </a:endParaRPr>
          </a:p>
        </p:txBody>
      </p:sp>
      <p:sp>
        <p:nvSpPr>
          <p:cNvPr id="139303" name="Rectangle 39">
            <a:extLst>
              <a:ext uri="{FF2B5EF4-FFF2-40B4-BE49-F238E27FC236}">
                <a16:creationId xmlns:a16="http://schemas.microsoft.com/office/drawing/2014/main" id="{BDFBD1B7-9DEA-47B5-93B9-7E12AD587026}"/>
              </a:ext>
            </a:extLst>
          </p:cNvPr>
          <p:cNvSpPr>
            <a:spLocks noChangeArrowheads="1"/>
          </p:cNvSpPr>
          <p:nvPr/>
        </p:nvSpPr>
        <p:spPr bwMode="auto">
          <a:xfrm>
            <a:off x="7934325" y="4713289"/>
            <a:ext cx="7239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a:solidFill>
                  <a:srgbClr val="618FFD"/>
                </a:solidFill>
                <a:latin typeface="Frutiger 45 Light" pitchFamily="34" charset="0"/>
              </a:rPr>
              <a:t>Lernen </a:t>
            </a:r>
            <a:endParaRPr lang="de-DE" altLang="de-DE" sz="3200">
              <a:solidFill>
                <a:schemeClr val="tx2"/>
              </a:solidFill>
              <a:latin typeface="Frutiger 45 Light" pitchFamily="34" charset="0"/>
            </a:endParaRPr>
          </a:p>
        </p:txBody>
      </p:sp>
      <p:sp>
        <p:nvSpPr>
          <p:cNvPr id="139304" name="Rectangle 40">
            <a:extLst>
              <a:ext uri="{FF2B5EF4-FFF2-40B4-BE49-F238E27FC236}">
                <a16:creationId xmlns:a16="http://schemas.microsoft.com/office/drawing/2014/main" id="{EA86977E-8BFD-48ED-9C06-C83FF53DDD6A}"/>
              </a:ext>
            </a:extLst>
          </p:cNvPr>
          <p:cNvSpPr>
            <a:spLocks noChangeArrowheads="1"/>
          </p:cNvSpPr>
          <p:nvPr/>
        </p:nvSpPr>
        <p:spPr bwMode="auto">
          <a:xfrm>
            <a:off x="1752600" y="1295400"/>
            <a:ext cx="8610600" cy="44196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endParaRPr lang="de-DE" altLang="de-DE" sz="3200">
              <a:solidFill>
                <a:schemeClr val="accent2"/>
              </a:solidFill>
              <a:latin typeface="Frutiger 45 Light" pitchFamily="34" charset="0"/>
            </a:endParaRPr>
          </a:p>
        </p:txBody>
      </p:sp>
      <p:sp>
        <p:nvSpPr>
          <p:cNvPr id="139305" name="Rectangle 41">
            <a:extLst>
              <a:ext uri="{FF2B5EF4-FFF2-40B4-BE49-F238E27FC236}">
                <a16:creationId xmlns:a16="http://schemas.microsoft.com/office/drawing/2014/main" id="{244B0993-DB67-432A-9412-140A960014E5}"/>
              </a:ext>
            </a:extLst>
          </p:cNvPr>
          <p:cNvSpPr>
            <a:spLocks noChangeArrowheads="1"/>
          </p:cNvSpPr>
          <p:nvPr/>
        </p:nvSpPr>
        <p:spPr bwMode="auto">
          <a:xfrm>
            <a:off x="1905000" y="1771650"/>
            <a:ext cx="52228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400">
                <a:solidFill>
                  <a:srgbClr val="000000"/>
                </a:solidFill>
                <a:latin typeface="Frutiger 45 Light" pitchFamily="34" charset="0"/>
              </a:rPr>
              <a:t>100 %</a:t>
            </a:r>
            <a:endParaRPr lang="de-DE" altLang="de-DE" sz="3200">
              <a:solidFill>
                <a:schemeClr val="tx2"/>
              </a:solidFill>
              <a:latin typeface="Frutiger 45 Light" pitchFamily="34" charset="0"/>
            </a:endParaRPr>
          </a:p>
        </p:txBody>
      </p:sp>
      <p:sp>
        <p:nvSpPr>
          <p:cNvPr id="139306" name="Rectangle 42">
            <a:extLst>
              <a:ext uri="{FF2B5EF4-FFF2-40B4-BE49-F238E27FC236}">
                <a16:creationId xmlns:a16="http://schemas.microsoft.com/office/drawing/2014/main" id="{AA78A35A-D7C9-420B-BA09-DD0972A7ED73}"/>
              </a:ext>
            </a:extLst>
          </p:cNvPr>
          <p:cNvSpPr>
            <a:spLocks noChangeArrowheads="1"/>
          </p:cNvSpPr>
          <p:nvPr/>
        </p:nvSpPr>
        <p:spPr bwMode="auto">
          <a:xfrm>
            <a:off x="2443163" y="1776414"/>
            <a:ext cx="4933950" cy="29368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endParaRPr lang="de-DE" altLang="de-DE" sz="3200">
              <a:solidFill>
                <a:schemeClr val="tx2"/>
              </a:solidFill>
              <a:latin typeface="Frutiger 45 Light" pitchFamily="34" charset="0"/>
            </a:endParaRPr>
          </a:p>
        </p:txBody>
      </p:sp>
      <p:sp>
        <p:nvSpPr>
          <p:cNvPr id="139307" name="Line 43">
            <a:extLst>
              <a:ext uri="{FF2B5EF4-FFF2-40B4-BE49-F238E27FC236}">
                <a16:creationId xmlns:a16="http://schemas.microsoft.com/office/drawing/2014/main" id="{A2F6AC42-1589-4073-9139-8B631F3F94AC}"/>
              </a:ext>
            </a:extLst>
          </p:cNvPr>
          <p:cNvSpPr>
            <a:spLocks noChangeShapeType="1"/>
          </p:cNvSpPr>
          <p:nvPr/>
        </p:nvSpPr>
        <p:spPr bwMode="auto">
          <a:xfrm>
            <a:off x="2438400" y="4667251"/>
            <a:ext cx="1588" cy="61913"/>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39308" name="Line 44">
            <a:extLst>
              <a:ext uri="{FF2B5EF4-FFF2-40B4-BE49-F238E27FC236}">
                <a16:creationId xmlns:a16="http://schemas.microsoft.com/office/drawing/2014/main" id="{A5FFA04C-3CEA-4890-A563-4312FFCC9749}"/>
              </a:ext>
            </a:extLst>
          </p:cNvPr>
          <p:cNvSpPr>
            <a:spLocks noChangeShapeType="1"/>
          </p:cNvSpPr>
          <p:nvPr/>
        </p:nvSpPr>
        <p:spPr bwMode="auto">
          <a:xfrm>
            <a:off x="6094414" y="4689476"/>
            <a:ext cx="1587" cy="61913"/>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39309" name="Line 45">
            <a:extLst>
              <a:ext uri="{FF2B5EF4-FFF2-40B4-BE49-F238E27FC236}">
                <a16:creationId xmlns:a16="http://schemas.microsoft.com/office/drawing/2014/main" id="{8309F63F-63DC-4DB4-83CB-A7B365C1BDB8}"/>
              </a:ext>
            </a:extLst>
          </p:cNvPr>
          <p:cNvSpPr>
            <a:spLocks noChangeShapeType="1"/>
          </p:cNvSpPr>
          <p:nvPr/>
        </p:nvSpPr>
        <p:spPr bwMode="auto">
          <a:xfrm>
            <a:off x="9752014" y="4689476"/>
            <a:ext cx="1587" cy="61913"/>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39310" name="Rectangle 46">
            <a:extLst>
              <a:ext uri="{FF2B5EF4-FFF2-40B4-BE49-F238E27FC236}">
                <a16:creationId xmlns:a16="http://schemas.microsoft.com/office/drawing/2014/main" id="{A979EFB8-49BA-4290-84E3-6F1732F8AA8D}"/>
              </a:ext>
            </a:extLst>
          </p:cNvPr>
          <p:cNvSpPr>
            <a:spLocks noChangeArrowheads="1"/>
          </p:cNvSpPr>
          <p:nvPr/>
        </p:nvSpPr>
        <p:spPr bwMode="auto">
          <a:xfrm>
            <a:off x="2000250" y="3168650"/>
            <a:ext cx="35105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400">
                <a:solidFill>
                  <a:srgbClr val="000000"/>
                </a:solidFill>
                <a:latin typeface="Frutiger 45 Light" pitchFamily="34" charset="0"/>
              </a:rPr>
              <a:t>50 %</a:t>
            </a:r>
            <a:endParaRPr lang="de-DE" altLang="de-DE" sz="3200">
              <a:solidFill>
                <a:schemeClr val="tx2"/>
              </a:solidFill>
              <a:latin typeface="Frutiger 45 Light" pitchFamily="34" charset="0"/>
            </a:endParaRPr>
          </a:p>
        </p:txBody>
      </p:sp>
      <p:sp>
        <p:nvSpPr>
          <p:cNvPr id="139311" name="Line 47">
            <a:extLst>
              <a:ext uri="{FF2B5EF4-FFF2-40B4-BE49-F238E27FC236}">
                <a16:creationId xmlns:a16="http://schemas.microsoft.com/office/drawing/2014/main" id="{CB4CDB42-491C-47BA-95DB-01CF47CD18F6}"/>
              </a:ext>
            </a:extLst>
          </p:cNvPr>
          <p:cNvSpPr>
            <a:spLocks noChangeShapeType="1"/>
          </p:cNvSpPr>
          <p:nvPr/>
        </p:nvSpPr>
        <p:spPr bwMode="auto">
          <a:xfrm flipH="1" flipV="1">
            <a:off x="7351713" y="4625975"/>
            <a:ext cx="25400" cy="25400"/>
          </a:xfrm>
          <a:prstGeom prst="line">
            <a:avLst/>
          </a:prstGeom>
          <a:noFill/>
          <a:ln w="63500">
            <a:solidFill>
              <a:srgbClr val="00CCCC"/>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39312" name="Line 48">
            <a:extLst>
              <a:ext uri="{FF2B5EF4-FFF2-40B4-BE49-F238E27FC236}">
                <a16:creationId xmlns:a16="http://schemas.microsoft.com/office/drawing/2014/main" id="{81489AB7-E1CA-43A8-999A-0EDBCB0B3DBE}"/>
              </a:ext>
            </a:extLst>
          </p:cNvPr>
          <p:cNvSpPr>
            <a:spLocks noChangeShapeType="1"/>
          </p:cNvSpPr>
          <p:nvPr/>
        </p:nvSpPr>
        <p:spPr bwMode="auto">
          <a:xfrm flipH="1" flipV="1">
            <a:off x="7326313" y="3802063"/>
            <a:ext cx="38100" cy="12700"/>
          </a:xfrm>
          <a:prstGeom prst="line">
            <a:avLst/>
          </a:prstGeom>
          <a:noFill/>
          <a:ln w="63500">
            <a:solidFill>
              <a:srgbClr val="0000CC"/>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39314" name="Rectangle 50">
            <a:extLst>
              <a:ext uri="{FF2B5EF4-FFF2-40B4-BE49-F238E27FC236}">
                <a16:creationId xmlns:a16="http://schemas.microsoft.com/office/drawing/2014/main" id="{DFC626E2-424E-44A1-8B7A-E19786A23629}"/>
              </a:ext>
            </a:extLst>
          </p:cNvPr>
          <p:cNvSpPr>
            <a:spLocks noChangeArrowheads="1"/>
          </p:cNvSpPr>
          <p:nvPr/>
        </p:nvSpPr>
        <p:spPr bwMode="auto">
          <a:xfrm>
            <a:off x="2362200" y="5791201"/>
            <a:ext cx="529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a:solidFill>
                  <a:srgbClr val="000000"/>
                </a:solidFill>
                <a:latin typeface="Frutiger 45 Light" pitchFamily="34" charset="0"/>
              </a:rPr>
              <a:t> </a:t>
            </a:r>
          </a:p>
        </p:txBody>
      </p:sp>
      <p:sp>
        <p:nvSpPr>
          <p:cNvPr id="139315" name="Rectangle 51">
            <a:extLst>
              <a:ext uri="{FF2B5EF4-FFF2-40B4-BE49-F238E27FC236}">
                <a16:creationId xmlns:a16="http://schemas.microsoft.com/office/drawing/2014/main" id="{820851A6-BCE6-46C9-8608-B6D403858EEA}"/>
              </a:ext>
            </a:extLst>
          </p:cNvPr>
          <p:cNvSpPr>
            <a:spLocks noGrp="1" noChangeArrowheads="1"/>
          </p:cNvSpPr>
          <p:nvPr>
            <p:ph type="title" idx="4294967295"/>
          </p:nvPr>
        </p:nvSpPr>
        <p:spPr>
          <a:xfrm>
            <a:off x="1752600" y="152400"/>
            <a:ext cx="8440738" cy="762000"/>
          </a:xfrm>
        </p:spPr>
        <p:txBody>
          <a:bodyPr/>
          <a:lstStyle/>
          <a:p>
            <a:r>
              <a:rPr lang="de-DE" altLang="de-DE" sz="2800" b="1">
                <a:latin typeface="Frutiger 45 Light" pitchFamily="34" charset="0"/>
              </a:rPr>
              <a:t>Halbwertszeit des Wissens</a:t>
            </a:r>
            <a:endParaRPr lang="de-DE" altLang="de-DE" sz="2800">
              <a:latin typeface="Frutiger 45 Light" pitchFamily="34" charset="0"/>
            </a:endParaRPr>
          </a:p>
        </p:txBody>
      </p:sp>
      <p:sp>
        <p:nvSpPr>
          <p:cNvPr id="139316" name="Rectangle 52">
            <a:extLst>
              <a:ext uri="{FF2B5EF4-FFF2-40B4-BE49-F238E27FC236}">
                <a16:creationId xmlns:a16="http://schemas.microsoft.com/office/drawing/2014/main" id="{F2D1D71F-F95C-4A48-8412-196022C35555}"/>
              </a:ext>
            </a:extLst>
          </p:cNvPr>
          <p:cNvSpPr>
            <a:spLocks noChangeArrowheads="1"/>
          </p:cNvSpPr>
          <p:nvPr/>
        </p:nvSpPr>
        <p:spPr bwMode="auto">
          <a:xfrm>
            <a:off x="1828800" y="1366839"/>
            <a:ext cx="176336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400">
                <a:solidFill>
                  <a:srgbClr val="000000"/>
                </a:solidFill>
                <a:latin typeface="Frutiger 45 Light" pitchFamily="34" charset="0"/>
              </a:rPr>
              <a:t>Relevanz des Wissens</a:t>
            </a:r>
          </a:p>
        </p:txBody>
      </p:sp>
      <p:sp>
        <p:nvSpPr>
          <p:cNvPr id="139318" name="Rectangle 54">
            <a:extLst>
              <a:ext uri="{FF2B5EF4-FFF2-40B4-BE49-F238E27FC236}">
                <a16:creationId xmlns:a16="http://schemas.microsoft.com/office/drawing/2014/main" id="{D8063FCE-5ADD-4A92-A125-7E1C751CE1C1}"/>
              </a:ext>
            </a:extLst>
          </p:cNvPr>
          <p:cNvSpPr>
            <a:spLocks noChangeArrowheads="1"/>
          </p:cNvSpPr>
          <p:nvPr/>
        </p:nvSpPr>
        <p:spPr bwMode="auto">
          <a:xfrm>
            <a:off x="2438401" y="4743451"/>
            <a:ext cx="641900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a:solidFill>
                  <a:srgbClr val="000000"/>
                </a:solidFill>
                <a:latin typeface="Frutiger 45 Light" pitchFamily="34" charset="0"/>
              </a:rPr>
              <a:t>0 Jahre                                        10 Jahre                                       20 Jahre</a:t>
            </a:r>
            <a:endParaRPr lang="de-DE" altLang="de-DE" sz="3200">
              <a:solidFill>
                <a:schemeClr val="tx2"/>
              </a:solidFill>
              <a:latin typeface="Frutiger 45 Light" pitchFamily="34" charset="0"/>
            </a:endParaRPr>
          </a:p>
        </p:txBody>
      </p:sp>
      <p:sp>
        <p:nvSpPr>
          <p:cNvPr id="139319" name="Rectangle 55">
            <a:extLst>
              <a:ext uri="{FF2B5EF4-FFF2-40B4-BE49-F238E27FC236}">
                <a16:creationId xmlns:a16="http://schemas.microsoft.com/office/drawing/2014/main" id="{E79C7C08-C881-4CC8-BCBE-5FE8A7851D34}"/>
              </a:ext>
            </a:extLst>
          </p:cNvPr>
          <p:cNvSpPr>
            <a:spLocks noChangeArrowheads="1"/>
          </p:cNvSpPr>
          <p:nvPr/>
        </p:nvSpPr>
        <p:spPr bwMode="auto">
          <a:xfrm>
            <a:off x="2443164" y="3295650"/>
            <a:ext cx="7310437" cy="1404938"/>
          </a:xfrm>
          <a:prstGeom prst="rect">
            <a:avLst/>
          </a:prstGeom>
          <a:solidFill>
            <a:srgbClr val="E5F5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de-DE"/>
          </a:p>
        </p:txBody>
      </p:sp>
      <p:grpSp>
        <p:nvGrpSpPr>
          <p:cNvPr id="139339" name="Group 75">
            <a:extLst>
              <a:ext uri="{FF2B5EF4-FFF2-40B4-BE49-F238E27FC236}">
                <a16:creationId xmlns:a16="http://schemas.microsoft.com/office/drawing/2014/main" id="{C374CDB9-58D4-481A-A6A8-C3932BA30DB5}"/>
              </a:ext>
            </a:extLst>
          </p:cNvPr>
          <p:cNvGrpSpPr>
            <a:grpSpLocks/>
          </p:cNvGrpSpPr>
          <p:nvPr/>
        </p:nvGrpSpPr>
        <p:grpSpPr bwMode="auto">
          <a:xfrm>
            <a:off x="2438400" y="1771650"/>
            <a:ext cx="7315200" cy="1447800"/>
            <a:chOff x="576" y="1116"/>
            <a:chExt cx="4608" cy="912"/>
          </a:xfrm>
        </p:grpSpPr>
        <p:sp>
          <p:nvSpPr>
            <p:cNvPr id="139313" name="Rectangle 49">
              <a:extLst>
                <a:ext uri="{FF2B5EF4-FFF2-40B4-BE49-F238E27FC236}">
                  <a16:creationId xmlns:a16="http://schemas.microsoft.com/office/drawing/2014/main" id="{FC32B400-CBDA-4D33-91CC-E551E0DC939B}"/>
                </a:ext>
              </a:extLst>
            </p:cNvPr>
            <p:cNvSpPr>
              <a:spLocks noChangeArrowheads="1"/>
            </p:cNvSpPr>
            <p:nvPr/>
          </p:nvSpPr>
          <p:spPr bwMode="auto">
            <a:xfrm>
              <a:off x="3665" y="1680"/>
              <a:ext cx="1349"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a:solidFill>
                    <a:schemeClr val="folHlink"/>
                  </a:solidFill>
                  <a:latin typeface="Frutiger 45 Light" pitchFamily="34" charset="0"/>
                </a:rPr>
                <a:t>Schulwissen = 20 Jahre</a:t>
              </a:r>
            </a:p>
          </p:txBody>
        </p:sp>
        <p:sp>
          <p:nvSpPr>
            <p:cNvPr id="139324" name="Freeform 60">
              <a:extLst>
                <a:ext uri="{FF2B5EF4-FFF2-40B4-BE49-F238E27FC236}">
                  <a16:creationId xmlns:a16="http://schemas.microsoft.com/office/drawing/2014/main" id="{EC3E01E0-ABEC-446D-BC66-67C73AD4FEB5}"/>
                </a:ext>
              </a:extLst>
            </p:cNvPr>
            <p:cNvSpPr>
              <a:spLocks/>
            </p:cNvSpPr>
            <p:nvPr/>
          </p:nvSpPr>
          <p:spPr bwMode="auto">
            <a:xfrm>
              <a:off x="576" y="1116"/>
              <a:ext cx="4608" cy="912"/>
            </a:xfrm>
            <a:custGeom>
              <a:avLst/>
              <a:gdLst>
                <a:gd name="T0" fmla="*/ 0 w 4608"/>
                <a:gd name="T1" fmla="*/ 0 h 912"/>
                <a:gd name="T2" fmla="*/ 2016 w 4608"/>
                <a:gd name="T3" fmla="*/ 672 h 912"/>
                <a:gd name="T4" fmla="*/ 4608 w 4608"/>
                <a:gd name="T5" fmla="*/ 912 h 912"/>
              </a:gdLst>
              <a:ahLst/>
              <a:cxnLst>
                <a:cxn ang="0">
                  <a:pos x="T0" y="T1"/>
                </a:cxn>
                <a:cxn ang="0">
                  <a:pos x="T2" y="T3"/>
                </a:cxn>
                <a:cxn ang="0">
                  <a:pos x="T4" y="T5"/>
                </a:cxn>
              </a:cxnLst>
              <a:rect l="0" t="0" r="r" b="b"/>
              <a:pathLst>
                <a:path w="4608" h="912">
                  <a:moveTo>
                    <a:pt x="0" y="0"/>
                  </a:moveTo>
                  <a:cubicBezTo>
                    <a:pt x="624" y="260"/>
                    <a:pt x="1248" y="520"/>
                    <a:pt x="2016" y="672"/>
                  </a:cubicBezTo>
                  <a:cubicBezTo>
                    <a:pt x="2784" y="824"/>
                    <a:pt x="3696" y="868"/>
                    <a:pt x="4608" y="912"/>
                  </a:cubicBezTo>
                </a:path>
              </a:pathLst>
            </a:custGeom>
            <a:noFill/>
            <a:ln w="38100" cap="flat" cmpd="sng">
              <a:solidFill>
                <a:srgbClr val="0000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grpSp>
      <p:grpSp>
        <p:nvGrpSpPr>
          <p:cNvPr id="139338" name="Group 74">
            <a:extLst>
              <a:ext uri="{FF2B5EF4-FFF2-40B4-BE49-F238E27FC236}">
                <a16:creationId xmlns:a16="http://schemas.microsoft.com/office/drawing/2014/main" id="{908A2D6E-A92C-417B-BFA2-07A0C764F020}"/>
              </a:ext>
            </a:extLst>
          </p:cNvPr>
          <p:cNvGrpSpPr>
            <a:grpSpLocks/>
          </p:cNvGrpSpPr>
          <p:nvPr/>
        </p:nvGrpSpPr>
        <p:grpSpPr bwMode="auto">
          <a:xfrm>
            <a:off x="2438400" y="1771650"/>
            <a:ext cx="7315200" cy="2039938"/>
            <a:chOff x="576" y="1116"/>
            <a:chExt cx="4608" cy="1285"/>
          </a:xfrm>
        </p:grpSpPr>
        <p:sp>
          <p:nvSpPr>
            <p:cNvPr id="139322" name="Freeform 58">
              <a:extLst>
                <a:ext uri="{FF2B5EF4-FFF2-40B4-BE49-F238E27FC236}">
                  <a16:creationId xmlns:a16="http://schemas.microsoft.com/office/drawing/2014/main" id="{371DD610-316D-4BB6-996C-192F47E6D3D7}"/>
                </a:ext>
              </a:extLst>
            </p:cNvPr>
            <p:cNvSpPr>
              <a:spLocks/>
            </p:cNvSpPr>
            <p:nvPr/>
          </p:nvSpPr>
          <p:spPr bwMode="auto">
            <a:xfrm>
              <a:off x="576" y="1116"/>
              <a:ext cx="4608" cy="1104"/>
            </a:xfrm>
            <a:custGeom>
              <a:avLst/>
              <a:gdLst>
                <a:gd name="T0" fmla="*/ 0 w 4656"/>
                <a:gd name="T1" fmla="*/ 0 h 1056"/>
                <a:gd name="T2" fmla="*/ 864 w 4656"/>
                <a:gd name="T3" fmla="*/ 672 h 1056"/>
                <a:gd name="T4" fmla="*/ 1968 w 4656"/>
                <a:gd name="T5" fmla="*/ 960 h 1056"/>
                <a:gd name="T6" fmla="*/ 4656 w 4656"/>
                <a:gd name="T7" fmla="*/ 1056 h 1056"/>
              </a:gdLst>
              <a:ahLst/>
              <a:cxnLst>
                <a:cxn ang="0">
                  <a:pos x="T0" y="T1"/>
                </a:cxn>
                <a:cxn ang="0">
                  <a:pos x="T2" y="T3"/>
                </a:cxn>
                <a:cxn ang="0">
                  <a:pos x="T4" y="T5"/>
                </a:cxn>
                <a:cxn ang="0">
                  <a:pos x="T6" y="T7"/>
                </a:cxn>
              </a:cxnLst>
              <a:rect l="0" t="0" r="r" b="b"/>
              <a:pathLst>
                <a:path w="4656" h="1056">
                  <a:moveTo>
                    <a:pt x="0" y="0"/>
                  </a:moveTo>
                  <a:cubicBezTo>
                    <a:pt x="268" y="256"/>
                    <a:pt x="536" y="512"/>
                    <a:pt x="864" y="672"/>
                  </a:cubicBezTo>
                  <a:cubicBezTo>
                    <a:pt x="1192" y="832"/>
                    <a:pt x="1336" y="896"/>
                    <a:pt x="1968" y="960"/>
                  </a:cubicBezTo>
                  <a:cubicBezTo>
                    <a:pt x="2600" y="1024"/>
                    <a:pt x="3628" y="1040"/>
                    <a:pt x="4656" y="1056"/>
                  </a:cubicBezTo>
                </a:path>
              </a:pathLst>
            </a:custGeom>
            <a:noFill/>
            <a:ln w="38100" cap="flat" cmpd="sng">
              <a:solidFill>
                <a:schemeClr val="hlink"/>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39325" name="Rectangle 61">
              <a:extLst>
                <a:ext uri="{FF2B5EF4-FFF2-40B4-BE49-F238E27FC236}">
                  <a16:creationId xmlns:a16="http://schemas.microsoft.com/office/drawing/2014/main" id="{C9EFFC43-FE1D-45EA-93C0-DE6CE7FF5B2F}"/>
                </a:ext>
              </a:extLst>
            </p:cNvPr>
            <p:cNvSpPr>
              <a:spLocks noChangeArrowheads="1"/>
            </p:cNvSpPr>
            <p:nvPr/>
          </p:nvSpPr>
          <p:spPr bwMode="auto">
            <a:xfrm>
              <a:off x="3408" y="2227"/>
              <a:ext cx="1571"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a:solidFill>
                    <a:schemeClr val="hlink"/>
                  </a:solidFill>
                  <a:latin typeface="Frutiger 45 Light" pitchFamily="34" charset="0"/>
                </a:rPr>
                <a:t>Hochschulwissen = 8 Jahre</a:t>
              </a:r>
            </a:p>
          </p:txBody>
        </p:sp>
      </p:grpSp>
      <p:grpSp>
        <p:nvGrpSpPr>
          <p:cNvPr id="139337" name="Group 73">
            <a:extLst>
              <a:ext uri="{FF2B5EF4-FFF2-40B4-BE49-F238E27FC236}">
                <a16:creationId xmlns:a16="http://schemas.microsoft.com/office/drawing/2014/main" id="{162836AE-345C-4049-92B3-BD84B76E0BFA}"/>
              </a:ext>
            </a:extLst>
          </p:cNvPr>
          <p:cNvGrpSpPr>
            <a:grpSpLocks/>
          </p:cNvGrpSpPr>
          <p:nvPr/>
        </p:nvGrpSpPr>
        <p:grpSpPr bwMode="auto">
          <a:xfrm>
            <a:off x="2438400" y="1771650"/>
            <a:ext cx="7315200" cy="2667000"/>
            <a:chOff x="576" y="1116"/>
            <a:chExt cx="4608" cy="1680"/>
          </a:xfrm>
        </p:grpSpPr>
        <p:sp>
          <p:nvSpPr>
            <p:cNvPr id="139323" name="Freeform 59">
              <a:extLst>
                <a:ext uri="{FF2B5EF4-FFF2-40B4-BE49-F238E27FC236}">
                  <a16:creationId xmlns:a16="http://schemas.microsoft.com/office/drawing/2014/main" id="{561C1B5F-D90B-43AF-9A1B-0FAC24F7EDC1}"/>
                </a:ext>
              </a:extLst>
            </p:cNvPr>
            <p:cNvSpPr>
              <a:spLocks/>
            </p:cNvSpPr>
            <p:nvPr/>
          </p:nvSpPr>
          <p:spPr bwMode="auto">
            <a:xfrm>
              <a:off x="576" y="1116"/>
              <a:ext cx="4608" cy="1680"/>
            </a:xfrm>
            <a:custGeom>
              <a:avLst/>
              <a:gdLst>
                <a:gd name="T0" fmla="*/ 0 w 4608"/>
                <a:gd name="T1" fmla="*/ 0 h 1680"/>
                <a:gd name="T2" fmla="*/ 768 w 4608"/>
                <a:gd name="T3" fmla="*/ 816 h 1680"/>
                <a:gd name="T4" fmla="*/ 1200 w 4608"/>
                <a:gd name="T5" fmla="*/ 1104 h 1680"/>
                <a:gd name="T6" fmla="*/ 1824 w 4608"/>
                <a:gd name="T7" fmla="*/ 1344 h 1680"/>
                <a:gd name="T8" fmla="*/ 2880 w 4608"/>
                <a:gd name="T9" fmla="*/ 1584 h 1680"/>
                <a:gd name="T10" fmla="*/ 4608 w 4608"/>
                <a:gd name="T11" fmla="*/ 1680 h 1680"/>
              </a:gdLst>
              <a:ahLst/>
              <a:cxnLst>
                <a:cxn ang="0">
                  <a:pos x="T0" y="T1"/>
                </a:cxn>
                <a:cxn ang="0">
                  <a:pos x="T2" y="T3"/>
                </a:cxn>
                <a:cxn ang="0">
                  <a:pos x="T4" y="T5"/>
                </a:cxn>
                <a:cxn ang="0">
                  <a:pos x="T6" y="T7"/>
                </a:cxn>
                <a:cxn ang="0">
                  <a:pos x="T8" y="T9"/>
                </a:cxn>
                <a:cxn ang="0">
                  <a:pos x="T10" y="T11"/>
                </a:cxn>
              </a:cxnLst>
              <a:rect l="0" t="0" r="r" b="b"/>
              <a:pathLst>
                <a:path w="4608" h="1680">
                  <a:moveTo>
                    <a:pt x="0" y="0"/>
                  </a:moveTo>
                  <a:cubicBezTo>
                    <a:pt x="284" y="316"/>
                    <a:pt x="568" y="632"/>
                    <a:pt x="768" y="816"/>
                  </a:cubicBezTo>
                  <a:cubicBezTo>
                    <a:pt x="968" y="1000"/>
                    <a:pt x="1024" y="1016"/>
                    <a:pt x="1200" y="1104"/>
                  </a:cubicBezTo>
                  <a:cubicBezTo>
                    <a:pt x="1376" y="1192"/>
                    <a:pt x="1544" y="1264"/>
                    <a:pt x="1824" y="1344"/>
                  </a:cubicBezTo>
                  <a:cubicBezTo>
                    <a:pt x="2104" y="1424"/>
                    <a:pt x="2416" y="1528"/>
                    <a:pt x="2880" y="1584"/>
                  </a:cubicBezTo>
                  <a:cubicBezTo>
                    <a:pt x="3344" y="1640"/>
                    <a:pt x="3976" y="1660"/>
                    <a:pt x="4608" y="1680"/>
                  </a:cubicBezTo>
                </a:path>
              </a:pathLst>
            </a:custGeom>
            <a:noFill/>
            <a:ln w="38100" cap="flat" cmpd="sng">
              <a:solidFill>
                <a:schemeClr val="bg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39326" name="Rectangle 62">
              <a:extLst>
                <a:ext uri="{FF2B5EF4-FFF2-40B4-BE49-F238E27FC236}">
                  <a16:creationId xmlns:a16="http://schemas.microsoft.com/office/drawing/2014/main" id="{72F3E530-1A4B-4308-A5DF-CEBD73CAE1A4}"/>
                </a:ext>
              </a:extLst>
            </p:cNvPr>
            <p:cNvSpPr>
              <a:spLocks noChangeArrowheads="1"/>
            </p:cNvSpPr>
            <p:nvPr/>
          </p:nvSpPr>
          <p:spPr bwMode="auto">
            <a:xfrm>
              <a:off x="2976" y="2467"/>
              <a:ext cx="1952"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a:solidFill>
                    <a:schemeClr val="accent2"/>
                  </a:solidFill>
                  <a:latin typeface="Frutiger 45 Light" pitchFamily="34" charset="0"/>
                </a:rPr>
                <a:t> </a:t>
              </a:r>
              <a:r>
                <a:rPr lang="de-DE" altLang="de-DE" sz="1800">
                  <a:solidFill>
                    <a:schemeClr val="bg2"/>
                  </a:solidFill>
                  <a:latin typeface="Frutiger 45 Light" pitchFamily="34" charset="0"/>
                </a:rPr>
                <a:t>berufliches Fachwissen = 5 Jahre</a:t>
              </a:r>
            </a:p>
          </p:txBody>
        </p:sp>
      </p:grpSp>
      <p:sp>
        <p:nvSpPr>
          <p:cNvPr id="139327" name="Text Box 63">
            <a:extLst>
              <a:ext uri="{FF2B5EF4-FFF2-40B4-BE49-F238E27FC236}">
                <a16:creationId xmlns:a16="http://schemas.microsoft.com/office/drawing/2014/main" id="{A9A8A637-4730-40EB-B05C-3B6351E3EB85}"/>
              </a:ext>
            </a:extLst>
          </p:cNvPr>
          <p:cNvSpPr txBox="1">
            <a:spLocks noChangeArrowheads="1"/>
          </p:cNvSpPr>
          <p:nvPr/>
        </p:nvSpPr>
        <p:spPr bwMode="auto">
          <a:xfrm>
            <a:off x="5775325" y="714375"/>
            <a:ext cx="1841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endParaRPr lang="de-DE" altLang="de-DE" sz="3200">
              <a:solidFill>
                <a:schemeClr val="tx2"/>
              </a:solidFill>
              <a:latin typeface="Frutiger 45 Light" pitchFamily="34" charset="0"/>
            </a:endParaRPr>
          </a:p>
        </p:txBody>
      </p:sp>
      <p:grpSp>
        <p:nvGrpSpPr>
          <p:cNvPr id="139336" name="Group 72">
            <a:extLst>
              <a:ext uri="{FF2B5EF4-FFF2-40B4-BE49-F238E27FC236}">
                <a16:creationId xmlns:a16="http://schemas.microsoft.com/office/drawing/2014/main" id="{32AB9138-0FF6-4CE1-8E7D-01044E234D42}"/>
              </a:ext>
            </a:extLst>
          </p:cNvPr>
          <p:cNvGrpSpPr>
            <a:grpSpLocks/>
          </p:cNvGrpSpPr>
          <p:nvPr/>
        </p:nvGrpSpPr>
        <p:grpSpPr bwMode="auto">
          <a:xfrm>
            <a:off x="2514600" y="1847850"/>
            <a:ext cx="7239000" cy="3430588"/>
            <a:chOff x="624" y="1164"/>
            <a:chExt cx="4560" cy="2161"/>
          </a:xfrm>
        </p:grpSpPr>
        <p:sp>
          <p:nvSpPr>
            <p:cNvPr id="139321" name="Freeform 57">
              <a:extLst>
                <a:ext uri="{FF2B5EF4-FFF2-40B4-BE49-F238E27FC236}">
                  <a16:creationId xmlns:a16="http://schemas.microsoft.com/office/drawing/2014/main" id="{735A6F6A-9A18-47CD-915C-2E91798D512B}"/>
                </a:ext>
              </a:extLst>
            </p:cNvPr>
            <p:cNvSpPr>
              <a:spLocks/>
            </p:cNvSpPr>
            <p:nvPr/>
          </p:nvSpPr>
          <p:spPr bwMode="auto">
            <a:xfrm>
              <a:off x="624" y="1164"/>
              <a:ext cx="4560" cy="1776"/>
            </a:xfrm>
            <a:custGeom>
              <a:avLst/>
              <a:gdLst>
                <a:gd name="T0" fmla="*/ 0 w 4560"/>
                <a:gd name="T1" fmla="*/ 0 h 1776"/>
                <a:gd name="T2" fmla="*/ 624 w 4560"/>
                <a:gd name="T3" fmla="*/ 864 h 1776"/>
                <a:gd name="T4" fmla="*/ 864 w 4560"/>
                <a:gd name="T5" fmla="*/ 1056 h 1776"/>
                <a:gd name="T6" fmla="*/ 1344 w 4560"/>
                <a:gd name="T7" fmla="*/ 1296 h 1776"/>
                <a:gd name="T8" fmla="*/ 2112 w 4560"/>
                <a:gd name="T9" fmla="*/ 1584 h 1776"/>
                <a:gd name="T10" fmla="*/ 2880 w 4560"/>
                <a:gd name="T11" fmla="*/ 1680 h 1776"/>
                <a:gd name="T12" fmla="*/ 4560 w 4560"/>
                <a:gd name="T13" fmla="*/ 1776 h 1776"/>
              </a:gdLst>
              <a:ahLst/>
              <a:cxnLst>
                <a:cxn ang="0">
                  <a:pos x="T0" y="T1"/>
                </a:cxn>
                <a:cxn ang="0">
                  <a:pos x="T2" y="T3"/>
                </a:cxn>
                <a:cxn ang="0">
                  <a:pos x="T4" y="T5"/>
                </a:cxn>
                <a:cxn ang="0">
                  <a:pos x="T6" y="T7"/>
                </a:cxn>
                <a:cxn ang="0">
                  <a:pos x="T8" y="T9"/>
                </a:cxn>
                <a:cxn ang="0">
                  <a:pos x="T10" y="T11"/>
                </a:cxn>
                <a:cxn ang="0">
                  <a:pos x="T12" y="T13"/>
                </a:cxn>
              </a:cxnLst>
              <a:rect l="0" t="0" r="r" b="b"/>
              <a:pathLst>
                <a:path w="4560" h="1776">
                  <a:moveTo>
                    <a:pt x="0" y="0"/>
                  </a:moveTo>
                  <a:cubicBezTo>
                    <a:pt x="240" y="344"/>
                    <a:pt x="480" y="688"/>
                    <a:pt x="624" y="864"/>
                  </a:cubicBezTo>
                  <a:cubicBezTo>
                    <a:pt x="768" y="1040"/>
                    <a:pt x="744" y="984"/>
                    <a:pt x="864" y="1056"/>
                  </a:cubicBezTo>
                  <a:cubicBezTo>
                    <a:pt x="984" y="1128"/>
                    <a:pt x="1136" y="1208"/>
                    <a:pt x="1344" y="1296"/>
                  </a:cubicBezTo>
                  <a:cubicBezTo>
                    <a:pt x="1552" y="1384"/>
                    <a:pt x="1856" y="1520"/>
                    <a:pt x="2112" y="1584"/>
                  </a:cubicBezTo>
                  <a:cubicBezTo>
                    <a:pt x="2368" y="1648"/>
                    <a:pt x="2472" y="1648"/>
                    <a:pt x="2880" y="1680"/>
                  </a:cubicBezTo>
                  <a:cubicBezTo>
                    <a:pt x="3288" y="1712"/>
                    <a:pt x="3924" y="1744"/>
                    <a:pt x="4560" y="1776"/>
                  </a:cubicBezTo>
                </a:path>
              </a:pathLst>
            </a:custGeom>
            <a:noFill/>
            <a:ln w="38100" cap="flat" cmpd="sng">
              <a:solidFill>
                <a:srgbClr val="33CC33"/>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39328" name="Rectangle 64">
              <a:extLst>
                <a:ext uri="{FF2B5EF4-FFF2-40B4-BE49-F238E27FC236}">
                  <a16:creationId xmlns:a16="http://schemas.microsoft.com/office/drawing/2014/main" id="{316F2182-08D2-4963-8EDF-269FD431467D}"/>
                </a:ext>
              </a:extLst>
            </p:cNvPr>
            <p:cNvSpPr>
              <a:spLocks noChangeArrowheads="1"/>
            </p:cNvSpPr>
            <p:nvPr/>
          </p:nvSpPr>
          <p:spPr bwMode="auto">
            <a:xfrm>
              <a:off x="3504" y="2976"/>
              <a:ext cx="960" cy="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a:solidFill>
                    <a:srgbClr val="33CC33"/>
                  </a:solidFill>
                  <a:latin typeface="Frutiger 45 Light" pitchFamily="34" charset="0"/>
                </a:rPr>
                <a:t>Technologie-</a:t>
              </a:r>
            </a:p>
            <a:p>
              <a:r>
                <a:rPr lang="de-DE" altLang="de-DE" sz="1800">
                  <a:solidFill>
                    <a:srgbClr val="33CC33"/>
                  </a:solidFill>
                  <a:latin typeface="Frutiger 45 Light" pitchFamily="34" charset="0"/>
                </a:rPr>
                <a:t>wissen = 4 Jahre</a:t>
              </a:r>
            </a:p>
          </p:txBody>
        </p:sp>
      </p:grpSp>
      <p:grpSp>
        <p:nvGrpSpPr>
          <p:cNvPr id="139335" name="Group 71">
            <a:extLst>
              <a:ext uri="{FF2B5EF4-FFF2-40B4-BE49-F238E27FC236}">
                <a16:creationId xmlns:a16="http://schemas.microsoft.com/office/drawing/2014/main" id="{38E0C0B4-05C4-419A-A676-561B749E4B31}"/>
              </a:ext>
            </a:extLst>
          </p:cNvPr>
          <p:cNvGrpSpPr>
            <a:grpSpLocks/>
          </p:cNvGrpSpPr>
          <p:nvPr/>
        </p:nvGrpSpPr>
        <p:grpSpPr bwMode="auto">
          <a:xfrm>
            <a:off x="2438400" y="1771650"/>
            <a:ext cx="3657600" cy="3475038"/>
            <a:chOff x="576" y="1116"/>
            <a:chExt cx="2304" cy="2189"/>
          </a:xfrm>
        </p:grpSpPr>
        <p:sp>
          <p:nvSpPr>
            <p:cNvPr id="139320" name="Freeform 56">
              <a:extLst>
                <a:ext uri="{FF2B5EF4-FFF2-40B4-BE49-F238E27FC236}">
                  <a16:creationId xmlns:a16="http://schemas.microsoft.com/office/drawing/2014/main" id="{69C4BFF2-D29B-4035-9978-251AF2CCD9F9}"/>
                </a:ext>
              </a:extLst>
            </p:cNvPr>
            <p:cNvSpPr>
              <a:spLocks/>
            </p:cNvSpPr>
            <p:nvPr/>
          </p:nvSpPr>
          <p:spPr bwMode="auto">
            <a:xfrm>
              <a:off x="576" y="1116"/>
              <a:ext cx="2304" cy="1824"/>
            </a:xfrm>
            <a:custGeom>
              <a:avLst/>
              <a:gdLst>
                <a:gd name="T0" fmla="*/ 0 w 2304"/>
                <a:gd name="T1" fmla="*/ 0 h 1824"/>
                <a:gd name="T2" fmla="*/ 96 w 2304"/>
                <a:gd name="T3" fmla="*/ 864 h 1824"/>
                <a:gd name="T4" fmla="*/ 144 w 2304"/>
                <a:gd name="T5" fmla="*/ 1056 h 1824"/>
                <a:gd name="T6" fmla="*/ 240 w 2304"/>
                <a:gd name="T7" fmla="*/ 1248 h 1824"/>
                <a:gd name="T8" fmla="*/ 528 w 2304"/>
                <a:gd name="T9" fmla="*/ 1488 h 1824"/>
                <a:gd name="T10" fmla="*/ 864 w 2304"/>
                <a:gd name="T11" fmla="*/ 1632 h 1824"/>
                <a:gd name="T12" fmla="*/ 1536 w 2304"/>
                <a:gd name="T13" fmla="*/ 1776 h 1824"/>
                <a:gd name="T14" fmla="*/ 2304 w 2304"/>
                <a:gd name="T15" fmla="*/ 1824 h 18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04" h="1824">
                  <a:moveTo>
                    <a:pt x="0" y="0"/>
                  </a:moveTo>
                  <a:cubicBezTo>
                    <a:pt x="36" y="344"/>
                    <a:pt x="72" y="688"/>
                    <a:pt x="96" y="864"/>
                  </a:cubicBezTo>
                  <a:cubicBezTo>
                    <a:pt x="120" y="1040"/>
                    <a:pt x="120" y="992"/>
                    <a:pt x="144" y="1056"/>
                  </a:cubicBezTo>
                  <a:cubicBezTo>
                    <a:pt x="168" y="1120"/>
                    <a:pt x="176" y="1176"/>
                    <a:pt x="240" y="1248"/>
                  </a:cubicBezTo>
                  <a:cubicBezTo>
                    <a:pt x="304" y="1320"/>
                    <a:pt x="424" y="1424"/>
                    <a:pt x="528" y="1488"/>
                  </a:cubicBezTo>
                  <a:cubicBezTo>
                    <a:pt x="632" y="1552"/>
                    <a:pt x="696" y="1584"/>
                    <a:pt x="864" y="1632"/>
                  </a:cubicBezTo>
                  <a:cubicBezTo>
                    <a:pt x="1032" y="1680"/>
                    <a:pt x="1296" y="1744"/>
                    <a:pt x="1536" y="1776"/>
                  </a:cubicBezTo>
                  <a:cubicBezTo>
                    <a:pt x="1776" y="1808"/>
                    <a:pt x="2040" y="1816"/>
                    <a:pt x="2304" y="1824"/>
                  </a:cubicBezTo>
                </a:path>
              </a:pathLst>
            </a:custGeom>
            <a:noFill/>
            <a:ln w="38100" cap="flat" cmpd="sng">
              <a:solidFill>
                <a:srgbClr val="0099FF"/>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39329" name="Rectangle 65">
              <a:extLst>
                <a:ext uri="{FF2B5EF4-FFF2-40B4-BE49-F238E27FC236}">
                  <a16:creationId xmlns:a16="http://schemas.microsoft.com/office/drawing/2014/main" id="{BE81B6A7-02D1-4124-BEBB-1D22271B9FFE}"/>
                </a:ext>
              </a:extLst>
            </p:cNvPr>
            <p:cNvSpPr>
              <a:spLocks noChangeArrowheads="1"/>
            </p:cNvSpPr>
            <p:nvPr/>
          </p:nvSpPr>
          <p:spPr bwMode="auto">
            <a:xfrm>
              <a:off x="1442" y="2956"/>
              <a:ext cx="1126" cy="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800">
                  <a:solidFill>
                    <a:srgbClr val="0099FF"/>
                  </a:solidFill>
                  <a:latin typeface="Frutiger 45 Light" pitchFamily="34" charset="0"/>
                </a:rPr>
                <a:t>EDV-</a:t>
              </a:r>
            </a:p>
            <a:p>
              <a:r>
                <a:rPr lang="de-DE" altLang="de-DE" sz="1800">
                  <a:solidFill>
                    <a:srgbClr val="0099FF"/>
                  </a:solidFill>
                  <a:latin typeface="Frutiger 45 Light" pitchFamily="34" charset="0"/>
                </a:rPr>
                <a:t>Fachwissen =1 Jahr</a:t>
              </a:r>
            </a:p>
          </p:txBody>
        </p:sp>
      </p:grpSp>
      <p:grpSp>
        <p:nvGrpSpPr>
          <p:cNvPr id="139330" name="Group 66">
            <a:extLst>
              <a:ext uri="{FF2B5EF4-FFF2-40B4-BE49-F238E27FC236}">
                <a16:creationId xmlns:a16="http://schemas.microsoft.com/office/drawing/2014/main" id="{FFE3BF6B-A88B-47D4-A338-AD850624F638}"/>
              </a:ext>
            </a:extLst>
          </p:cNvPr>
          <p:cNvGrpSpPr>
            <a:grpSpLocks/>
          </p:cNvGrpSpPr>
          <p:nvPr/>
        </p:nvGrpSpPr>
        <p:grpSpPr bwMode="auto">
          <a:xfrm>
            <a:off x="2438400" y="4638676"/>
            <a:ext cx="7437438" cy="104775"/>
            <a:chOff x="607" y="3167"/>
            <a:chExt cx="3187" cy="79"/>
          </a:xfrm>
        </p:grpSpPr>
        <p:sp>
          <p:nvSpPr>
            <p:cNvPr id="139331" name="Freeform 67">
              <a:extLst>
                <a:ext uri="{FF2B5EF4-FFF2-40B4-BE49-F238E27FC236}">
                  <a16:creationId xmlns:a16="http://schemas.microsoft.com/office/drawing/2014/main" id="{C3A0F545-19A9-465A-802F-094095583541}"/>
                </a:ext>
              </a:extLst>
            </p:cNvPr>
            <p:cNvSpPr>
              <a:spLocks/>
            </p:cNvSpPr>
            <p:nvPr/>
          </p:nvSpPr>
          <p:spPr bwMode="auto">
            <a:xfrm>
              <a:off x="3691" y="3167"/>
              <a:ext cx="103" cy="79"/>
            </a:xfrm>
            <a:custGeom>
              <a:avLst/>
              <a:gdLst>
                <a:gd name="T0" fmla="*/ 103 w 103"/>
                <a:gd name="T1" fmla="*/ 39 h 79"/>
                <a:gd name="T2" fmla="*/ 0 w 103"/>
                <a:gd name="T3" fmla="*/ 79 h 79"/>
                <a:gd name="T4" fmla="*/ 0 w 103"/>
                <a:gd name="T5" fmla="*/ 39 h 79"/>
                <a:gd name="T6" fmla="*/ 0 w 103"/>
                <a:gd name="T7" fmla="*/ 0 h 79"/>
                <a:gd name="T8" fmla="*/ 103 w 103"/>
                <a:gd name="T9" fmla="*/ 39 h 79"/>
              </a:gdLst>
              <a:ahLst/>
              <a:cxnLst>
                <a:cxn ang="0">
                  <a:pos x="T0" y="T1"/>
                </a:cxn>
                <a:cxn ang="0">
                  <a:pos x="T2" y="T3"/>
                </a:cxn>
                <a:cxn ang="0">
                  <a:pos x="T4" y="T5"/>
                </a:cxn>
                <a:cxn ang="0">
                  <a:pos x="T6" y="T7"/>
                </a:cxn>
                <a:cxn ang="0">
                  <a:pos x="T8" y="T9"/>
                </a:cxn>
              </a:cxnLst>
              <a:rect l="0" t="0" r="r" b="b"/>
              <a:pathLst>
                <a:path w="103" h="79">
                  <a:moveTo>
                    <a:pt x="103" y="39"/>
                  </a:moveTo>
                  <a:lnTo>
                    <a:pt x="0" y="79"/>
                  </a:lnTo>
                  <a:lnTo>
                    <a:pt x="0" y="39"/>
                  </a:lnTo>
                  <a:lnTo>
                    <a:pt x="0" y="0"/>
                  </a:lnTo>
                  <a:lnTo>
                    <a:pt x="103" y="39"/>
                  </a:lnTo>
                  <a:close/>
                </a:path>
              </a:pathLst>
            </a:custGeom>
            <a:solidFill>
              <a:srgbClr val="000000"/>
            </a:solidFill>
            <a:ln w="12700">
              <a:solidFill>
                <a:srgbClr val="000000"/>
              </a:solidFill>
              <a:prstDash val="solid"/>
              <a:round/>
              <a:headEnd/>
              <a:tailEnd/>
            </a:ln>
          </p:spPr>
          <p:txBody>
            <a:bodyPr/>
            <a:lstStyle/>
            <a:p>
              <a:endParaRPr lang="de-DE"/>
            </a:p>
          </p:txBody>
        </p:sp>
        <p:sp>
          <p:nvSpPr>
            <p:cNvPr id="139332" name="Line 68">
              <a:extLst>
                <a:ext uri="{FF2B5EF4-FFF2-40B4-BE49-F238E27FC236}">
                  <a16:creationId xmlns:a16="http://schemas.microsoft.com/office/drawing/2014/main" id="{466AE439-70C7-43E7-92DD-33E3D7C3B751}"/>
                </a:ext>
              </a:extLst>
            </p:cNvPr>
            <p:cNvSpPr>
              <a:spLocks noChangeShapeType="1"/>
            </p:cNvSpPr>
            <p:nvPr/>
          </p:nvSpPr>
          <p:spPr bwMode="auto">
            <a:xfrm>
              <a:off x="607" y="3206"/>
              <a:ext cx="3084"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de-DE"/>
            </a:p>
          </p:txBody>
        </p:sp>
      </p:grpSp>
      <p:sp>
        <p:nvSpPr>
          <p:cNvPr id="139333" name="Text Box 69">
            <a:extLst>
              <a:ext uri="{FF2B5EF4-FFF2-40B4-BE49-F238E27FC236}">
                <a16:creationId xmlns:a16="http://schemas.microsoft.com/office/drawing/2014/main" id="{D7BFBD19-06A0-4A50-9364-00180B36C2B4}"/>
              </a:ext>
            </a:extLst>
          </p:cNvPr>
          <p:cNvSpPr txBox="1">
            <a:spLocks noChangeArrowheads="1"/>
          </p:cNvSpPr>
          <p:nvPr/>
        </p:nvSpPr>
        <p:spPr bwMode="auto">
          <a:xfrm>
            <a:off x="1752601" y="5411789"/>
            <a:ext cx="181825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r>
              <a:rPr lang="de-DE" altLang="de-DE" sz="1200" dirty="0">
                <a:latin typeface="Frutiger 45 Light" pitchFamily="34" charset="0"/>
              </a:rPr>
              <a:t>Vgl. </a:t>
            </a:r>
            <a:r>
              <a:rPr lang="de-DE" altLang="de-DE" sz="1200" dirty="0" err="1">
                <a:latin typeface="Frutiger 45 Light" pitchFamily="34" charset="0"/>
              </a:rPr>
              <a:t>Güldenberg</a:t>
            </a:r>
            <a:r>
              <a:rPr lang="de-DE" altLang="de-DE" sz="1200" dirty="0">
                <a:latin typeface="Frutiger 45 Light" pitchFamily="34" charset="0"/>
              </a:rPr>
              <a:t>, S. 1998. </a:t>
            </a:r>
            <a:r>
              <a:rPr lang="de-DE" altLang="de-DE" sz="1200" dirty="0">
                <a:solidFill>
                  <a:schemeClr val="tx2"/>
                </a:solidFill>
                <a:latin typeface="Frutiger 45 Light" pitchFamily="34" charset="0"/>
              </a:rPr>
              <a:t> </a:t>
            </a:r>
          </a:p>
        </p:txBody>
      </p:sp>
      <p:sp>
        <p:nvSpPr>
          <p:cNvPr id="139334" name="Rectangle 70">
            <a:extLst>
              <a:ext uri="{FF2B5EF4-FFF2-40B4-BE49-F238E27FC236}">
                <a16:creationId xmlns:a16="http://schemas.microsoft.com/office/drawing/2014/main" id="{D4B75BF8-766E-475C-8F8A-AF67FF875EAC}"/>
              </a:ext>
            </a:extLst>
          </p:cNvPr>
          <p:cNvSpPr>
            <a:spLocks noChangeArrowheads="1"/>
          </p:cNvSpPr>
          <p:nvPr/>
        </p:nvSpPr>
        <p:spPr bwMode="auto">
          <a:xfrm>
            <a:off x="2430464" y="3232151"/>
            <a:ext cx="7323137" cy="7461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endParaRPr lang="de-DE" altLang="de-DE" sz="3200">
              <a:latin typeface="Frutiger 45 Light" pitchFamily="34" charset="0"/>
            </a:endParaRPr>
          </a:p>
        </p:txBody>
      </p:sp>
      <p:pic>
        <p:nvPicPr>
          <p:cNvPr id="139341" name="Picture 77" descr="Heimarbeit2">
            <a:extLst>
              <a:ext uri="{FF2B5EF4-FFF2-40B4-BE49-F238E27FC236}">
                <a16:creationId xmlns:a16="http://schemas.microsoft.com/office/drawing/2014/main" id="{3CBDEF79-370B-4350-B785-8368D1AE50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5200" y="773113"/>
            <a:ext cx="2438400" cy="1738312"/>
          </a:xfrm>
          <a:prstGeom prst="rect">
            <a:avLst/>
          </a:prstGeom>
          <a:noFill/>
          <a:extLst>
            <a:ext uri="{909E8E84-426E-40DD-AFC4-6F175D3DCCD1}">
              <a14:hiddenFill xmlns:a14="http://schemas.microsoft.com/office/drawing/2010/main">
                <a:solidFill>
                  <a:srgbClr val="FFFFFF"/>
                </a:solidFill>
              </a14:hiddenFill>
            </a:ext>
          </a:extLst>
        </p:spPr>
      </p:pic>
      <p:sp>
        <p:nvSpPr>
          <p:cNvPr id="139342" name="Line 78">
            <a:extLst>
              <a:ext uri="{FF2B5EF4-FFF2-40B4-BE49-F238E27FC236}">
                <a16:creationId xmlns:a16="http://schemas.microsoft.com/office/drawing/2014/main" id="{1AC1B9CB-EBE0-4B00-A71F-4576FB813494}"/>
              </a:ext>
            </a:extLst>
          </p:cNvPr>
          <p:cNvSpPr>
            <a:spLocks noChangeShapeType="1"/>
          </p:cNvSpPr>
          <p:nvPr/>
        </p:nvSpPr>
        <p:spPr bwMode="auto">
          <a:xfrm>
            <a:off x="2438400" y="1752600"/>
            <a:ext cx="0" cy="29718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afterEffect">
                                  <p:stCondLst>
                                    <p:cond delay="0"/>
                                  </p:stCondLst>
                                  <p:childTnLst>
                                    <p:set>
                                      <p:cBhvr>
                                        <p:cTn id="6" dur="1" fill="hold">
                                          <p:stCondLst>
                                            <p:cond delay="0"/>
                                          </p:stCondLst>
                                        </p:cTn>
                                        <p:tgtEl>
                                          <p:spTgt spid="139339"/>
                                        </p:tgtEl>
                                        <p:attrNameLst>
                                          <p:attrName>style.visibility</p:attrName>
                                        </p:attrNameLst>
                                      </p:cBhvr>
                                      <p:to>
                                        <p:strVal val="visible"/>
                                      </p:to>
                                    </p:set>
                                    <p:animEffect transition="in" filter="strips(downRight)">
                                      <p:cBhvr>
                                        <p:cTn id="7" dur="500"/>
                                        <p:tgtEl>
                                          <p:spTgt spid="139339"/>
                                        </p:tgtEl>
                                      </p:cBhvr>
                                    </p:animEffect>
                                  </p:childTnLst>
                                </p:cTn>
                              </p:par>
                            </p:childTnLst>
                          </p:cTn>
                        </p:par>
                        <p:par>
                          <p:cTn id="8" fill="hold" nodeType="afterGroup">
                            <p:stCondLst>
                              <p:cond delay="500"/>
                            </p:stCondLst>
                            <p:childTnLst>
                              <p:par>
                                <p:cTn id="9" presetID="18" presetClass="entr" presetSubtype="6" fill="hold" nodeType="afterEffect">
                                  <p:stCondLst>
                                    <p:cond delay="0"/>
                                  </p:stCondLst>
                                  <p:childTnLst>
                                    <p:set>
                                      <p:cBhvr>
                                        <p:cTn id="10" dur="1" fill="hold">
                                          <p:stCondLst>
                                            <p:cond delay="0"/>
                                          </p:stCondLst>
                                        </p:cTn>
                                        <p:tgtEl>
                                          <p:spTgt spid="139338"/>
                                        </p:tgtEl>
                                        <p:attrNameLst>
                                          <p:attrName>style.visibility</p:attrName>
                                        </p:attrNameLst>
                                      </p:cBhvr>
                                      <p:to>
                                        <p:strVal val="visible"/>
                                      </p:to>
                                    </p:set>
                                    <p:animEffect transition="in" filter="strips(downRight)">
                                      <p:cBhvr>
                                        <p:cTn id="11" dur="500"/>
                                        <p:tgtEl>
                                          <p:spTgt spid="139338"/>
                                        </p:tgtEl>
                                      </p:cBhvr>
                                    </p:animEffect>
                                  </p:childTnLst>
                                </p:cTn>
                              </p:par>
                            </p:childTnLst>
                          </p:cTn>
                        </p:par>
                        <p:par>
                          <p:cTn id="12" fill="hold" nodeType="afterGroup">
                            <p:stCondLst>
                              <p:cond delay="1000"/>
                            </p:stCondLst>
                            <p:childTnLst>
                              <p:par>
                                <p:cTn id="13" presetID="18" presetClass="entr" presetSubtype="6" fill="hold" nodeType="afterEffect">
                                  <p:stCondLst>
                                    <p:cond delay="0"/>
                                  </p:stCondLst>
                                  <p:childTnLst>
                                    <p:set>
                                      <p:cBhvr>
                                        <p:cTn id="14" dur="1" fill="hold">
                                          <p:stCondLst>
                                            <p:cond delay="0"/>
                                          </p:stCondLst>
                                        </p:cTn>
                                        <p:tgtEl>
                                          <p:spTgt spid="139337"/>
                                        </p:tgtEl>
                                        <p:attrNameLst>
                                          <p:attrName>style.visibility</p:attrName>
                                        </p:attrNameLst>
                                      </p:cBhvr>
                                      <p:to>
                                        <p:strVal val="visible"/>
                                      </p:to>
                                    </p:set>
                                    <p:animEffect transition="in" filter="strips(downRight)">
                                      <p:cBhvr>
                                        <p:cTn id="15" dur="500"/>
                                        <p:tgtEl>
                                          <p:spTgt spid="139337"/>
                                        </p:tgtEl>
                                      </p:cBhvr>
                                    </p:animEffect>
                                  </p:childTnLst>
                                </p:cTn>
                              </p:par>
                            </p:childTnLst>
                          </p:cTn>
                        </p:par>
                        <p:par>
                          <p:cTn id="16" fill="hold" nodeType="afterGroup">
                            <p:stCondLst>
                              <p:cond delay="1500"/>
                            </p:stCondLst>
                            <p:childTnLst>
                              <p:par>
                                <p:cTn id="17" presetID="18" presetClass="entr" presetSubtype="6" fill="hold" nodeType="afterEffect">
                                  <p:stCondLst>
                                    <p:cond delay="0"/>
                                  </p:stCondLst>
                                  <p:childTnLst>
                                    <p:set>
                                      <p:cBhvr>
                                        <p:cTn id="18" dur="1" fill="hold">
                                          <p:stCondLst>
                                            <p:cond delay="0"/>
                                          </p:stCondLst>
                                        </p:cTn>
                                        <p:tgtEl>
                                          <p:spTgt spid="139336"/>
                                        </p:tgtEl>
                                        <p:attrNameLst>
                                          <p:attrName>style.visibility</p:attrName>
                                        </p:attrNameLst>
                                      </p:cBhvr>
                                      <p:to>
                                        <p:strVal val="visible"/>
                                      </p:to>
                                    </p:set>
                                    <p:animEffect transition="in" filter="strips(downRight)">
                                      <p:cBhvr>
                                        <p:cTn id="19" dur="500"/>
                                        <p:tgtEl>
                                          <p:spTgt spid="139336"/>
                                        </p:tgtEl>
                                      </p:cBhvr>
                                    </p:animEffect>
                                  </p:childTnLst>
                                </p:cTn>
                              </p:par>
                            </p:childTnLst>
                          </p:cTn>
                        </p:par>
                        <p:par>
                          <p:cTn id="20" fill="hold" nodeType="afterGroup">
                            <p:stCondLst>
                              <p:cond delay="2000"/>
                            </p:stCondLst>
                            <p:childTnLst>
                              <p:par>
                                <p:cTn id="21" presetID="18" presetClass="entr" presetSubtype="6" fill="hold" nodeType="afterEffect">
                                  <p:stCondLst>
                                    <p:cond delay="0"/>
                                  </p:stCondLst>
                                  <p:childTnLst>
                                    <p:set>
                                      <p:cBhvr>
                                        <p:cTn id="22" dur="1" fill="hold">
                                          <p:stCondLst>
                                            <p:cond delay="0"/>
                                          </p:stCondLst>
                                        </p:cTn>
                                        <p:tgtEl>
                                          <p:spTgt spid="139335"/>
                                        </p:tgtEl>
                                        <p:attrNameLst>
                                          <p:attrName>style.visibility</p:attrName>
                                        </p:attrNameLst>
                                      </p:cBhvr>
                                      <p:to>
                                        <p:strVal val="visible"/>
                                      </p:to>
                                    </p:set>
                                    <p:animEffect transition="in" filter="strips(downRight)">
                                      <p:cBhvr>
                                        <p:cTn id="23" dur="500"/>
                                        <p:tgtEl>
                                          <p:spTgt spid="1393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a:extLst>
              <a:ext uri="{FF2B5EF4-FFF2-40B4-BE49-F238E27FC236}">
                <a16:creationId xmlns:a16="http://schemas.microsoft.com/office/drawing/2014/main" id="{EA42805D-2CD6-415D-B2F0-B8EB47B3411D}"/>
              </a:ext>
            </a:extLst>
          </p:cNvPr>
          <p:cNvGraphicFramePr>
            <a:graphicFrameLocks noChangeAspect="1"/>
          </p:cNvGraphicFramePr>
          <p:nvPr/>
        </p:nvGraphicFramePr>
        <p:xfrm>
          <a:off x="2133600" y="990600"/>
          <a:ext cx="1295400" cy="1752600"/>
        </p:xfrm>
        <a:graphic>
          <a:graphicData uri="http://schemas.openxmlformats.org/presentationml/2006/ole">
            <mc:AlternateContent xmlns:mc="http://schemas.openxmlformats.org/markup-compatibility/2006">
              <mc:Choice xmlns:v="urn:schemas-microsoft-com:vml" Requires="v">
                <p:oleObj spid="_x0000_s12308" name="CorelDRAW" r:id="rId3" imgW="5361480" imgH="6945840" progId="CorelDRAW.Graphic.9">
                  <p:embed/>
                </p:oleObj>
              </mc:Choice>
              <mc:Fallback>
                <p:oleObj name="CorelDRAW" r:id="rId3" imgW="5361480" imgH="6945840" progId="CorelDRAW.Graphic.9">
                  <p:embed/>
                  <p:pic>
                    <p:nvPicPr>
                      <p:cNvPr id="3074" name="Object 2">
                        <a:extLst>
                          <a:ext uri="{FF2B5EF4-FFF2-40B4-BE49-F238E27FC236}">
                            <a16:creationId xmlns:a16="http://schemas.microsoft.com/office/drawing/2014/main" id="{EA42805D-2CD6-415D-B2F0-B8EB47B341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990600"/>
                        <a:ext cx="12954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5" name="Object 3">
            <a:extLst>
              <a:ext uri="{FF2B5EF4-FFF2-40B4-BE49-F238E27FC236}">
                <a16:creationId xmlns:a16="http://schemas.microsoft.com/office/drawing/2014/main" id="{F0982344-A5EE-40FD-B59C-F9367A4F1078}"/>
              </a:ext>
            </a:extLst>
          </p:cNvPr>
          <p:cNvGraphicFramePr>
            <a:graphicFrameLocks noChangeAspect="1"/>
          </p:cNvGraphicFramePr>
          <p:nvPr/>
        </p:nvGraphicFramePr>
        <p:xfrm>
          <a:off x="6096000" y="990600"/>
          <a:ext cx="1295400" cy="1752600"/>
        </p:xfrm>
        <a:graphic>
          <a:graphicData uri="http://schemas.openxmlformats.org/presentationml/2006/ole">
            <mc:AlternateContent xmlns:mc="http://schemas.openxmlformats.org/markup-compatibility/2006">
              <mc:Choice xmlns:v="urn:schemas-microsoft-com:vml" Requires="v">
                <p:oleObj spid="_x0000_s12309" name="CorelDRAW" r:id="rId5" imgW="5361480" imgH="6945840" progId="CorelDRAW.Graphic.9">
                  <p:embed/>
                </p:oleObj>
              </mc:Choice>
              <mc:Fallback>
                <p:oleObj name="CorelDRAW" r:id="rId5" imgW="5361480" imgH="6945840" progId="CorelDRAW.Graphic.9">
                  <p:embed/>
                  <p:pic>
                    <p:nvPicPr>
                      <p:cNvPr id="3075" name="Object 3">
                        <a:extLst>
                          <a:ext uri="{FF2B5EF4-FFF2-40B4-BE49-F238E27FC236}">
                            <a16:creationId xmlns:a16="http://schemas.microsoft.com/office/drawing/2014/main" id="{F0982344-A5EE-40FD-B59C-F9367A4F10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990600"/>
                        <a:ext cx="12954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6" name="Object 4">
            <a:extLst>
              <a:ext uri="{FF2B5EF4-FFF2-40B4-BE49-F238E27FC236}">
                <a16:creationId xmlns:a16="http://schemas.microsoft.com/office/drawing/2014/main" id="{8153C665-F832-4005-8627-B2C43440E800}"/>
              </a:ext>
            </a:extLst>
          </p:cNvPr>
          <p:cNvGraphicFramePr>
            <a:graphicFrameLocks noChangeAspect="1"/>
          </p:cNvGraphicFramePr>
          <p:nvPr/>
        </p:nvGraphicFramePr>
        <p:xfrm>
          <a:off x="2133600" y="2895600"/>
          <a:ext cx="1295400" cy="1752600"/>
        </p:xfrm>
        <a:graphic>
          <a:graphicData uri="http://schemas.openxmlformats.org/presentationml/2006/ole">
            <mc:AlternateContent xmlns:mc="http://schemas.openxmlformats.org/markup-compatibility/2006">
              <mc:Choice xmlns:v="urn:schemas-microsoft-com:vml" Requires="v">
                <p:oleObj spid="_x0000_s12310" name="CorelDRAW" r:id="rId6" imgW="5361480" imgH="6945840" progId="CorelDRAW.Graphic.9">
                  <p:embed/>
                </p:oleObj>
              </mc:Choice>
              <mc:Fallback>
                <p:oleObj name="CorelDRAW" r:id="rId6" imgW="5361480" imgH="6945840" progId="CorelDRAW.Graphic.9">
                  <p:embed/>
                  <p:pic>
                    <p:nvPicPr>
                      <p:cNvPr id="3076" name="Object 4">
                        <a:extLst>
                          <a:ext uri="{FF2B5EF4-FFF2-40B4-BE49-F238E27FC236}">
                            <a16:creationId xmlns:a16="http://schemas.microsoft.com/office/drawing/2014/main" id="{8153C665-F832-4005-8627-B2C43440E8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2895600"/>
                        <a:ext cx="12954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7" name="Object 5">
            <a:extLst>
              <a:ext uri="{FF2B5EF4-FFF2-40B4-BE49-F238E27FC236}">
                <a16:creationId xmlns:a16="http://schemas.microsoft.com/office/drawing/2014/main" id="{F0741EFB-75C5-42AF-9645-F349C0357EC3}"/>
              </a:ext>
            </a:extLst>
          </p:cNvPr>
          <p:cNvGraphicFramePr>
            <a:graphicFrameLocks noChangeAspect="1"/>
          </p:cNvGraphicFramePr>
          <p:nvPr/>
        </p:nvGraphicFramePr>
        <p:xfrm>
          <a:off x="6172200" y="2895600"/>
          <a:ext cx="1295400" cy="1752600"/>
        </p:xfrm>
        <a:graphic>
          <a:graphicData uri="http://schemas.openxmlformats.org/presentationml/2006/ole">
            <mc:AlternateContent xmlns:mc="http://schemas.openxmlformats.org/markup-compatibility/2006">
              <mc:Choice xmlns:v="urn:schemas-microsoft-com:vml" Requires="v">
                <p:oleObj spid="_x0000_s12311" name="CorelDRAW" r:id="rId7" imgW="5361480" imgH="6945840" progId="CorelDRAW.Graphic.9">
                  <p:embed/>
                </p:oleObj>
              </mc:Choice>
              <mc:Fallback>
                <p:oleObj name="CorelDRAW" r:id="rId7" imgW="5361480" imgH="6945840" progId="CorelDRAW.Graphic.9">
                  <p:embed/>
                  <p:pic>
                    <p:nvPicPr>
                      <p:cNvPr id="3077" name="Object 5">
                        <a:extLst>
                          <a:ext uri="{FF2B5EF4-FFF2-40B4-BE49-F238E27FC236}">
                            <a16:creationId xmlns:a16="http://schemas.microsoft.com/office/drawing/2014/main" id="{F0741EFB-75C5-42AF-9645-F349C0357E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2895600"/>
                        <a:ext cx="12954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8" name="Object 6">
            <a:extLst>
              <a:ext uri="{FF2B5EF4-FFF2-40B4-BE49-F238E27FC236}">
                <a16:creationId xmlns:a16="http://schemas.microsoft.com/office/drawing/2014/main" id="{ADBB0568-58AE-4B1D-9545-3A5C7DAB9DC3}"/>
              </a:ext>
            </a:extLst>
          </p:cNvPr>
          <p:cNvGraphicFramePr>
            <a:graphicFrameLocks noChangeAspect="1"/>
          </p:cNvGraphicFramePr>
          <p:nvPr/>
        </p:nvGraphicFramePr>
        <p:xfrm>
          <a:off x="2209800" y="4800600"/>
          <a:ext cx="1295400" cy="1752600"/>
        </p:xfrm>
        <a:graphic>
          <a:graphicData uri="http://schemas.openxmlformats.org/presentationml/2006/ole">
            <mc:AlternateContent xmlns:mc="http://schemas.openxmlformats.org/markup-compatibility/2006">
              <mc:Choice xmlns:v="urn:schemas-microsoft-com:vml" Requires="v">
                <p:oleObj spid="_x0000_s12312" name="CorelDRAW" r:id="rId8" imgW="5361480" imgH="6945840" progId="CorelDRAW.Graphic.9">
                  <p:embed/>
                </p:oleObj>
              </mc:Choice>
              <mc:Fallback>
                <p:oleObj name="CorelDRAW" r:id="rId8" imgW="5361480" imgH="6945840" progId="CorelDRAW.Graphic.9">
                  <p:embed/>
                  <p:pic>
                    <p:nvPicPr>
                      <p:cNvPr id="3078" name="Object 6">
                        <a:extLst>
                          <a:ext uri="{FF2B5EF4-FFF2-40B4-BE49-F238E27FC236}">
                            <a16:creationId xmlns:a16="http://schemas.microsoft.com/office/drawing/2014/main" id="{ADBB0568-58AE-4B1D-9545-3A5C7DAB9D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4800600"/>
                        <a:ext cx="12954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9" name="Object 7">
            <a:extLst>
              <a:ext uri="{FF2B5EF4-FFF2-40B4-BE49-F238E27FC236}">
                <a16:creationId xmlns:a16="http://schemas.microsoft.com/office/drawing/2014/main" id="{5ACFA434-A693-4F46-85F6-E052BE84D12E}"/>
              </a:ext>
            </a:extLst>
          </p:cNvPr>
          <p:cNvGraphicFramePr>
            <a:graphicFrameLocks noChangeAspect="1"/>
          </p:cNvGraphicFramePr>
          <p:nvPr/>
        </p:nvGraphicFramePr>
        <p:xfrm>
          <a:off x="6172200" y="4800600"/>
          <a:ext cx="1295400" cy="1752600"/>
        </p:xfrm>
        <a:graphic>
          <a:graphicData uri="http://schemas.openxmlformats.org/presentationml/2006/ole">
            <mc:AlternateContent xmlns:mc="http://schemas.openxmlformats.org/markup-compatibility/2006">
              <mc:Choice xmlns:v="urn:schemas-microsoft-com:vml" Requires="v">
                <p:oleObj spid="_x0000_s12313" name="CorelDRAW" r:id="rId9" imgW="5361480" imgH="6945840" progId="CorelDRAW.Graphic.9">
                  <p:embed/>
                </p:oleObj>
              </mc:Choice>
              <mc:Fallback>
                <p:oleObj name="CorelDRAW" r:id="rId9" imgW="5361480" imgH="6945840" progId="CorelDRAW.Graphic.9">
                  <p:embed/>
                  <p:pic>
                    <p:nvPicPr>
                      <p:cNvPr id="3079" name="Object 7">
                        <a:extLst>
                          <a:ext uri="{FF2B5EF4-FFF2-40B4-BE49-F238E27FC236}">
                            <a16:creationId xmlns:a16="http://schemas.microsoft.com/office/drawing/2014/main" id="{5ACFA434-A693-4F46-85F6-E052BE84D1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4800600"/>
                        <a:ext cx="129540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80" name="Text Box 8">
            <a:extLst>
              <a:ext uri="{FF2B5EF4-FFF2-40B4-BE49-F238E27FC236}">
                <a16:creationId xmlns:a16="http://schemas.microsoft.com/office/drawing/2014/main" id="{49F41784-4CF9-4FF0-9BA5-0204977F8173}"/>
              </a:ext>
            </a:extLst>
          </p:cNvPr>
          <p:cNvSpPr txBox="1">
            <a:spLocks noChangeArrowheads="1"/>
          </p:cNvSpPr>
          <p:nvPr/>
        </p:nvSpPr>
        <p:spPr bwMode="auto">
          <a:xfrm>
            <a:off x="3505200" y="1905000"/>
            <a:ext cx="21859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altLang="de-DE" sz="1400"/>
              <a:t>10% von dem was wir lesen</a:t>
            </a:r>
          </a:p>
        </p:txBody>
      </p:sp>
      <p:sp>
        <p:nvSpPr>
          <p:cNvPr id="3081" name="Text Box 9">
            <a:extLst>
              <a:ext uri="{FF2B5EF4-FFF2-40B4-BE49-F238E27FC236}">
                <a16:creationId xmlns:a16="http://schemas.microsoft.com/office/drawing/2014/main" id="{9DFBD75B-ABA8-4DEB-8AE6-F2BACDFA469B}"/>
              </a:ext>
            </a:extLst>
          </p:cNvPr>
          <p:cNvSpPr txBox="1">
            <a:spLocks noChangeArrowheads="1"/>
          </p:cNvSpPr>
          <p:nvPr/>
        </p:nvSpPr>
        <p:spPr bwMode="auto">
          <a:xfrm>
            <a:off x="7467600" y="1905000"/>
            <a:ext cx="2224088"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altLang="de-DE" sz="1400"/>
              <a:t>20% von dem was wir hören</a:t>
            </a:r>
          </a:p>
        </p:txBody>
      </p:sp>
      <p:sp>
        <p:nvSpPr>
          <p:cNvPr id="3082" name="Text Box 10">
            <a:extLst>
              <a:ext uri="{FF2B5EF4-FFF2-40B4-BE49-F238E27FC236}">
                <a16:creationId xmlns:a16="http://schemas.microsoft.com/office/drawing/2014/main" id="{F88E9209-A709-4C75-813F-AD074486AAB3}"/>
              </a:ext>
            </a:extLst>
          </p:cNvPr>
          <p:cNvSpPr txBox="1">
            <a:spLocks noChangeArrowheads="1"/>
          </p:cNvSpPr>
          <p:nvPr/>
        </p:nvSpPr>
        <p:spPr bwMode="auto">
          <a:xfrm>
            <a:off x="3429001" y="3810000"/>
            <a:ext cx="22256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altLang="de-DE" sz="1400"/>
              <a:t>30% von dem was wir sehen</a:t>
            </a:r>
          </a:p>
        </p:txBody>
      </p:sp>
      <p:sp>
        <p:nvSpPr>
          <p:cNvPr id="3083" name="Text Box 11">
            <a:extLst>
              <a:ext uri="{FF2B5EF4-FFF2-40B4-BE49-F238E27FC236}">
                <a16:creationId xmlns:a16="http://schemas.microsoft.com/office/drawing/2014/main" id="{3197336C-6989-4655-A61E-2AEAD1DB30B5}"/>
              </a:ext>
            </a:extLst>
          </p:cNvPr>
          <p:cNvSpPr txBox="1">
            <a:spLocks noChangeArrowheads="1"/>
          </p:cNvSpPr>
          <p:nvPr/>
        </p:nvSpPr>
        <p:spPr bwMode="auto">
          <a:xfrm>
            <a:off x="7543800" y="3810001"/>
            <a:ext cx="304480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altLang="de-DE" sz="1400"/>
              <a:t>50% von dem was wir hören und sehen</a:t>
            </a:r>
          </a:p>
        </p:txBody>
      </p:sp>
      <p:sp>
        <p:nvSpPr>
          <p:cNvPr id="3084" name="Text Box 12">
            <a:extLst>
              <a:ext uri="{FF2B5EF4-FFF2-40B4-BE49-F238E27FC236}">
                <a16:creationId xmlns:a16="http://schemas.microsoft.com/office/drawing/2014/main" id="{59F10909-BC01-4F9C-98D3-5E3DFB2C74B8}"/>
              </a:ext>
            </a:extLst>
          </p:cNvPr>
          <p:cNvSpPr txBox="1">
            <a:spLocks noChangeArrowheads="1"/>
          </p:cNvSpPr>
          <p:nvPr/>
        </p:nvSpPr>
        <p:spPr bwMode="auto">
          <a:xfrm>
            <a:off x="3505201" y="5715000"/>
            <a:ext cx="26765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altLang="de-DE" sz="1400"/>
              <a:t>70% von dem was wir selbst sagen</a:t>
            </a:r>
          </a:p>
        </p:txBody>
      </p:sp>
      <p:sp>
        <p:nvSpPr>
          <p:cNvPr id="3085" name="Text Box 13">
            <a:extLst>
              <a:ext uri="{FF2B5EF4-FFF2-40B4-BE49-F238E27FC236}">
                <a16:creationId xmlns:a16="http://schemas.microsoft.com/office/drawing/2014/main" id="{2666913F-1B0F-4CD7-8346-7C2F7EF6DD02}"/>
              </a:ext>
            </a:extLst>
          </p:cNvPr>
          <p:cNvSpPr txBox="1">
            <a:spLocks noChangeArrowheads="1"/>
          </p:cNvSpPr>
          <p:nvPr/>
        </p:nvSpPr>
        <p:spPr bwMode="auto">
          <a:xfrm>
            <a:off x="7543801" y="5715001"/>
            <a:ext cx="252331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altLang="de-DE" sz="1400"/>
              <a:t>90% von dem was wir selbst tun</a:t>
            </a:r>
          </a:p>
        </p:txBody>
      </p:sp>
      <p:sp>
        <p:nvSpPr>
          <p:cNvPr id="3086" name="Text Box 14">
            <a:extLst>
              <a:ext uri="{FF2B5EF4-FFF2-40B4-BE49-F238E27FC236}">
                <a16:creationId xmlns:a16="http://schemas.microsoft.com/office/drawing/2014/main" id="{68DD3082-D914-4C74-8AA3-10D378EB9CB5}"/>
              </a:ext>
            </a:extLst>
          </p:cNvPr>
          <p:cNvSpPr txBox="1">
            <a:spLocks noChangeArrowheads="1"/>
          </p:cNvSpPr>
          <p:nvPr/>
        </p:nvSpPr>
        <p:spPr bwMode="auto">
          <a:xfrm>
            <a:off x="1828801" y="228600"/>
            <a:ext cx="173855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de-DE" altLang="de-DE"/>
              <a:t>Wir merken uns:</a:t>
            </a:r>
          </a:p>
        </p:txBody>
      </p:sp>
      <p:sp>
        <p:nvSpPr>
          <p:cNvPr id="3087" name="Text Box 15">
            <a:extLst>
              <a:ext uri="{FF2B5EF4-FFF2-40B4-BE49-F238E27FC236}">
                <a16:creationId xmlns:a16="http://schemas.microsoft.com/office/drawing/2014/main" id="{E4328AE8-C319-4ECE-9DC4-EA6951102D09}"/>
              </a:ext>
            </a:extLst>
          </p:cNvPr>
          <p:cNvSpPr txBox="1">
            <a:spLocks noChangeArrowheads="1"/>
          </p:cNvSpPr>
          <p:nvPr/>
        </p:nvSpPr>
        <p:spPr bwMode="auto">
          <a:xfrm>
            <a:off x="6324601" y="22860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de-DE" altLang="de-DE"/>
          </a:p>
        </p:txBody>
      </p:sp>
      <p:sp>
        <p:nvSpPr>
          <p:cNvPr id="3088" name="Text Box 16">
            <a:extLst>
              <a:ext uri="{FF2B5EF4-FFF2-40B4-BE49-F238E27FC236}">
                <a16:creationId xmlns:a16="http://schemas.microsoft.com/office/drawing/2014/main" id="{AC6DC6AD-74C0-4619-901D-CFC3A976F809}"/>
              </a:ext>
            </a:extLst>
          </p:cNvPr>
          <p:cNvSpPr txBox="1">
            <a:spLocks noChangeArrowheads="1"/>
          </p:cNvSpPr>
          <p:nvPr/>
        </p:nvSpPr>
        <p:spPr bwMode="auto">
          <a:xfrm>
            <a:off x="5105400" y="152400"/>
            <a:ext cx="55626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de-DE" altLang="de-DE" sz="1400"/>
              <a:t>Die angegebenen Zahlen sind mit Vorsicht zu betrachten, da die Disposition der Person und die Zufälligkeit der Ereignisse eine erhebliche Rolle bei der Wahl dessen, was man sich merkt, spielt.</a:t>
            </a:r>
          </a:p>
        </p:txBody>
      </p:sp>
    </p:spTree>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902</Words>
  <Application>Microsoft Office PowerPoint</Application>
  <PresentationFormat>Breitbild</PresentationFormat>
  <Paragraphs>158</Paragraphs>
  <Slides>11</Slides>
  <Notes>3</Notes>
  <HiddenSlides>0</HiddenSlides>
  <MMClips>0</MMClips>
  <ScaleCrop>false</ScaleCrop>
  <HeadingPairs>
    <vt:vector size="8" baseType="variant">
      <vt:variant>
        <vt:lpstr>Verwendete Schriftarten</vt:lpstr>
      </vt:variant>
      <vt:variant>
        <vt:i4>6</vt:i4>
      </vt:variant>
      <vt:variant>
        <vt:lpstr>Design</vt:lpstr>
      </vt:variant>
      <vt:variant>
        <vt:i4>1</vt:i4>
      </vt:variant>
      <vt:variant>
        <vt:lpstr>Eingebettete OLE-Server</vt:lpstr>
      </vt:variant>
      <vt:variant>
        <vt:i4>1</vt:i4>
      </vt:variant>
      <vt:variant>
        <vt:lpstr>Folientitel</vt:lpstr>
      </vt:variant>
      <vt:variant>
        <vt:i4>11</vt:i4>
      </vt:variant>
    </vt:vector>
  </HeadingPairs>
  <TitlesOfParts>
    <vt:vector size="19" baseType="lpstr">
      <vt:lpstr>Arial</vt:lpstr>
      <vt:lpstr>Calibri</vt:lpstr>
      <vt:lpstr>Calibri Light</vt:lpstr>
      <vt:lpstr>Frutiger 45 Light</vt:lpstr>
      <vt:lpstr>Frutiger 55 Roman</vt:lpstr>
      <vt:lpstr>Trebuchet MS</vt:lpstr>
      <vt:lpstr>Office</vt:lpstr>
      <vt:lpstr>CorelDRAW 9.0 Graphic</vt:lpstr>
      <vt:lpstr>PowerPoint-Präsentation</vt:lpstr>
      <vt:lpstr>Digitalisierung verändert Branchen, die bisher auch noch nicht damit rechnen</vt:lpstr>
      <vt:lpstr>PowerPoint-Präsentation</vt:lpstr>
      <vt:lpstr>PowerPoint-Präsentation</vt:lpstr>
      <vt:lpstr>Ideenquell: Grenzwelt-Wissen</vt:lpstr>
      <vt:lpstr>PowerPoint-Präsentation</vt:lpstr>
      <vt:lpstr>PowerPoint-Präsentation</vt:lpstr>
      <vt:lpstr>Halbwertszeit des Wissens</vt:lpstr>
      <vt:lpstr>PowerPoint-Präsentation</vt:lpstr>
      <vt:lpstr>Aktive und passive Lehrmethoden </vt:lpstr>
      <vt:lpstr>Video-Streaming hat den größten Anteil am mobilen Datenvolumen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Renz, Karl-Christof</dc:creator>
  <cp:lastModifiedBy>Renz, Karl-Christof</cp:lastModifiedBy>
  <cp:revision>11</cp:revision>
  <dcterms:created xsi:type="dcterms:W3CDTF">2020-01-05T19:33:18Z</dcterms:created>
  <dcterms:modified xsi:type="dcterms:W3CDTF">2020-01-07T16:30:53Z</dcterms:modified>
</cp:coreProperties>
</file>